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5"/>
  </p:notesMasterIdLst>
  <p:sldIdLst>
    <p:sldId id="256" r:id="rId3"/>
    <p:sldId id="257" r:id="rId4"/>
    <p:sldId id="259" r:id="rId5"/>
    <p:sldId id="297" r:id="rId6"/>
    <p:sldId id="260" r:id="rId7"/>
    <p:sldId id="262" r:id="rId8"/>
    <p:sldId id="258" r:id="rId9"/>
    <p:sldId id="263" r:id="rId10"/>
    <p:sldId id="269" r:id="rId11"/>
    <p:sldId id="271" r:id="rId12"/>
    <p:sldId id="270" r:id="rId13"/>
    <p:sldId id="298" r:id="rId14"/>
    <p:sldId id="265" r:id="rId15"/>
    <p:sldId id="278" r:id="rId16"/>
    <p:sldId id="276" r:id="rId17"/>
    <p:sldId id="277" r:id="rId18"/>
    <p:sldId id="279" r:id="rId19"/>
    <p:sldId id="281" r:id="rId20"/>
    <p:sldId id="280" r:id="rId21"/>
    <p:sldId id="264" r:id="rId22"/>
    <p:sldId id="295" r:id="rId23"/>
    <p:sldId id="275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Proxima Nova Semibold" panose="020B0604020202020204" charset="0"/>
      <p:regular r:id="rId39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70128-FEE5-4B99-80CC-0827B9ADB9C8}" v="35" dt="2023-04-04T07:32:36.020"/>
  </p1510:revLst>
</p1510:revInfo>
</file>

<file path=ppt/tableStyles.xml><?xml version="1.0" encoding="utf-8"?>
<a:tblStyleLst xmlns:a="http://schemas.openxmlformats.org/drawingml/2006/main" def="{253A5707-0EB5-44D2-8484-B6241D0B7CD9}">
  <a:tblStyle styleId="{253A5707-0EB5-44D2-8484-B6241D0B7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sneem diab" userId="da42513cd552e12a" providerId="LiveId" clId="{B5F70128-FEE5-4B99-80CC-0827B9ADB9C8}"/>
    <pc:docChg chg="undo custSel addSld delSld modSld sldOrd">
      <pc:chgData name="tasneem diab" userId="da42513cd552e12a" providerId="LiveId" clId="{B5F70128-FEE5-4B99-80CC-0827B9ADB9C8}" dt="2023-04-04T07:32:36.010" v="1143"/>
      <pc:docMkLst>
        <pc:docMk/>
      </pc:docMkLst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56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56"/>
            <ac:picMk id="5" creationId="{7D2ECE25-8525-CDF1-2054-249B003B4DBF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57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57"/>
            <ac:picMk id="4" creationId="{76C5F386-4425-05D3-8D83-C8972E806E10}"/>
          </ac:picMkLst>
        </pc:picChg>
      </pc:sldChg>
      <pc:sldChg chg="addSp modSp mod modTransition">
        <pc:chgData name="tasneem diab" userId="da42513cd552e12a" providerId="LiveId" clId="{B5F70128-FEE5-4B99-80CC-0827B9ADB9C8}" dt="2023-04-04T07:32:36.010" v="1143"/>
        <pc:sldMkLst>
          <pc:docMk/>
          <pc:sldMk cId="0" sldId="258"/>
        </pc:sldMkLst>
        <pc:spChg chg="mod">
          <ac:chgData name="tasneem diab" userId="da42513cd552e12a" providerId="LiveId" clId="{B5F70128-FEE5-4B99-80CC-0827B9ADB9C8}" dt="2023-04-03T17:17:46.197" v="399" actId="20577"/>
          <ac:spMkLst>
            <pc:docMk/>
            <pc:sldMk cId="0" sldId="258"/>
            <ac:spMk id="213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58"/>
            <ac:picMk id="4" creationId="{4C125A74-047C-259E-F70C-74A6326BBD4A}"/>
          </ac:picMkLst>
        </pc:picChg>
      </pc:sldChg>
      <pc:sldChg chg="addSp modSp mod modTransition">
        <pc:chgData name="tasneem diab" userId="da42513cd552e12a" providerId="LiveId" clId="{B5F70128-FEE5-4B99-80CC-0827B9ADB9C8}" dt="2023-04-04T07:32:36.010" v="1143"/>
        <pc:sldMkLst>
          <pc:docMk/>
          <pc:sldMk cId="0" sldId="259"/>
        </pc:sldMkLst>
        <pc:spChg chg="mod">
          <ac:chgData name="tasneem diab" userId="da42513cd552e12a" providerId="LiveId" clId="{B5F70128-FEE5-4B99-80CC-0827B9ADB9C8}" dt="2023-04-03T17:23:06.133" v="459" actId="20577"/>
          <ac:spMkLst>
            <pc:docMk/>
            <pc:sldMk cId="0" sldId="259"/>
            <ac:spMk id="227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59"/>
            <ac:picMk id="5" creationId="{D3C76F41-8688-DFA1-D920-4E5833450063}"/>
          </ac:picMkLst>
        </pc:picChg>
      </pc:sldChg>
      <pc:sldChg chg="addSp modSp ord modTransition">
        <pc:chgData name="tasneem diab" userId="da42513cd552e12a" providerId="LiveId" clId="{B5F70128-FEE5-4B99-80CC-0827B9ADB9C8}" dt="2023-04-04T07:32:36.010" v="1143"/>
        <pc:sldMkLst>
          <pc:docMk/>
          <pc:sldMk cId="0" sldId="260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0"/>
            <ac:picMk id="56" creationId="{25887B24-03B2-7967-FF4D-8385A38EE489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62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2"/>
            <ac:picMk id="10" creationId="{ED25F387-0CA8-9678-4B9A-7C0EF9A056C1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63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3"/>
            <ac:picMk id="4" creationId="{6F17C0E4-2B44-886B-63E8-15B5DE84AAB4}"/>
          </ac:picMkLst>
        </pc:picChg>
      </pc:sldChg>
      <pc:sldChg chg="addSp delSp modSp mod ord modTransition modNotes">
        <pc:chgData name="tasneem diab" userId="da42513cd552e12a" providerId="LiveId" clId="{B5F70128-FEE5-4B99-80CC-0827B9ADB9C8}" dt="2023-04-04T07:32:36.010" v="1143"/>
        <pc:sldMkLst>
          <pc:docMk/>
          <pc:sldMk cId="0" sldId="264"/>
        </pc:sldMkLst>
        <pc:spChg chg="mod">
          <ac:chgData name="tasneem diab" userId="da42513cd552e12a" providerId="LiveId" clId="{B5F70128-FEE5-4B99-80CC-0827B9ADB9C8}" dt="2023-04-03T17:34:22.273" v="834" actId="20577"/>
          <ac:spMkLst>
            <pc:docMk/>
            <pc:sldMk cId="0" sldId="264"/>
            <ac:spMk id="323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2:00.783" v="556" actId="20577"/>
          <ac:spMkLst>
            <pc:docMk/>
            <pc:sldMk cId="0" sldId="264"/>
            <ac:spMk id="324" creationId="{00000000-0000-0000-0000-000000000000}"/>
          </ac:spMkLst>
        </pc:spChg>
        <pc:spChg chg="del mod">
          <ac:chgData name="tasneem diab" userId="da42513cd552e12a" providerId="LiveId" clId="{B5F70128-FEE5-4B99-80CC-0827B9ADB9C8}" dt="2023-04-03T17:32:43.336" v="583" actId="478"/>
          <ac:spMkLst>
            <pc:docMk/>
            <pc:sldMk cId="0" sldId="264"/>
            <ac:spMk id="325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3:55.957" v="741" actId="20577"/>
          <ac:spMkLst>
            <pc:docMk/>
            <pc:sldMk cId="0" sldId="264"/>
            <ac:spMk id="326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5:05.730" v="946" actId="20577"/>
          <ac:spMkLst>
            <pc:docMk/>
            <pc:sldMk cId="0" sldId="264"/>
            <ac:spMk id="327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3:39.724" v="680" actId="20577"/>
          <ac:spMkLst>
            <pc:docMk/>
            <pc:sldMk cId="0" sldId="264"/>
            <ac:spMk id="328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5:30.821" v="1038" actId="20577"/>
          <ac:spMkLst>
            <pc:docMk/>
            <pc:sldMk cId="0" sldId="264"/>
            <ac:spMk id="329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2:31.739" v="581" actId="5793"/>
          <ac:spMkLst>
            <pc:docMk/>
            <pc:sldMk cId="0" sldId="264"/>
            <ac:spMk id="330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3:05.703" v="595" actId="5793"/>
          <ac:spMkLst>
            <pc:docMk/>
            <pc:sldMk cId="0" sldId="264"/>
            <ac:spMk id="331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3:18" v="609" actId="20577"/>
          <ac:spMkLst>
            <pc:docMk/>
            <pc:sldMk cId="0" sldId="264"/>
            <ac:spMk id="332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4:08.327" v="763" actId="20577"/>
          <ac:spMkLst>
            <pc:docMk/>
            <pc:sldMk cId="0" sldId="264"/>
            <ac:spMk id="333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4:37.026" v="860" actId="20577"/>
          <ac:spMkLst>
            <pc:docMk/>
            <pc:sldMk cId="0" sldId="264"/>
            <ac:spMk id="334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35:14.427" v="963" actId="20577"/>
          <ac:spMkLst>
            <pc:docMk/>
            <pc:sldMk cId="0" sldId="264"/>
            <ac:spMk id="335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4"/>
            <ac:picMk id="4" creationId="{A571D767-A025-E912-4533-1987F5D14AB0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65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5"/>
            <ac:picMk id="4" creationId="{59326B66-C6FE-EC48-5EC0-6FCAF44B4373}"/>
          </ac:picMkLst>
        </pc:picChg>
      </pc:sldChg>
      <pc:sldChg chg="del">
        <pc:chgData name="tasneem diab" userId="da42513cd552e12a" providerId="LiveId" clId="{B5F70128-FEE5-4B99-80CC-0827B9ADB9C8}" dt="2023-04-03T11:36:51.122" v="332" actId="2696"/>
        <pc:sldMkLst>
          <pc:docMk/>
          <pc:sldMk cId="0" sldId="266"/>
        </pc:sldMkLst>
      </pc:sldChg>
      <pc:sldChg chg="del">
        <pc:chgData name="tasneem diab" userId="da42513cd552e12a" providerId="LiveId" clId="{B5F70128-FEE5-4B99-80CC-0827B9ADB9C8}" dt="2023-04-03T11:36:43.197" v="330" actId="2696"/>
        <pc:sldMkLst>
          <pc:docMk/>
          <pc:sldMk cId="0" sldId="267"/>
        </pc:sldMkLst>
      </pc:sldChg>
      <pc:sldChg chg="addSp modSp mod ord modTransition modNotes">
        <pc:chgData name="tasneem diab" userId="da42513cd552e12a" providerId="LiveId" clId="{B5F70128-FEE5-4B99-80CC-0827B9ADB9C8}" dt="2023-04-04T07:32:36.010" v="1143"/>
        <pc:sldMkLst>
          <pc:docMk/>
          <pc:sldMk cId="0" sldId="268"/>
        </pc:sldMkLst>
        <pc:spChg chg="mod">
          <ac:chgData name="tasneem diab" userId="da42513cd552e12a" providerId="LiveId" clId="{B5F70128-FEE5-4B99-80CC-0827B9ADB9C8}" dt="2023-04-03T17:26:50.462" v="512" actId="20577"/>
          <ac:spMkLst>
            <pc:docMk/>
            <pc:sldMk cId="0" sldId="268"/>
            <ac:spMk id="366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4:49.260" v="465" actId="21"/>
          <ac:spMkLst>
            <pc:docMk/>
            <pc:sldMk cId="0" sldId="268"/>
            <ac:spMk id="367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5:02.240" v="467" actId="207"/>
          <ac:spMkLst>
            <pc:docMk/>
            <pc:sldMk cId="0" sldId="268"/>
            <ac:spMk id="368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6:13.395" v="501" actId="5793"/>
          <ac:spMkLst>
            <pc:docMk/>
            <pc:sldMk cId="0" sldId="268"/>
            <ac:spMk id="369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5:44.803" v="487" actId="207"/>
          <ac:spMkLst>
            <pc:docMk/>
            <pc:sldMk cId="0" sldId="268"/>
            <ac:spMk id="370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8"/>
            <ac:picMk id="6" creationId="{E0BAAD8F-E281-84E2-30F8-9452882C8330}"/>
          </ac:picMkLst>
        </pc:picChg>
      </pc:sldChg>
      <pc:sldChg chg="addSp modSp mod modTransition">
        <pc:chgData name="tasneem diab" userId="da42513cd552e12a" providerId="LiveId" clId="{B5F70128-FEE5-4B99-80CC-0827B9ADB9C8}" dt="2023-04-04T07:32:36.010" v="1143"/>
        <pc:sldMkLst>
          <pc:docMk/>
          <pc:sldMk cId="0" sldId="269"/>
        </pc:sldMkLst>
        <pc:spChg chg="mod">
          <ac:chgData name="tasneem diab" userId="da42513cd552e12a" providerId="LiveId" clId="{B5F70128-FEE5-4B99-80CC-0827B9ADB9C8}" dt="2023-04-03T11:24:18.405" v="75" actId="20577"/>
          <ac:spMkLst>
            <pc:docMk/>
            <pc:sldMk cId="0" sldId="269"/>
            <ac:spMk id="466" creationId="{00000000-0000-0000-0000-000000000000}"/>
          </ac:spMkLst>
        </pc:spChg>
        <pc:spChg chg="mod">
          <ac:chgData name="tasneem diab" userId="da42513cd552e12a" providerId="LiveId" clId="{B5F70128-FEE5-4B99-80CC-0827B9ADB9C8}" dt="2023-04-03T11:23:25.841" v="34" actId="14100"/>
          <ac:spMkLst>
            <pc:docMk/>
            <pc:sldMk cId="0" sldId="269"/>
            <ac:spMk id="471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69"/>
            <ac:picMk id="4" creationId="{6C358496-107F-F6D2-415A-CF941BF0415A}"/>
          </ac:picMkLst>
        </pc:picChg>
        <pc:cxnChg chg="mod">
          <ac:chgData name="tasneem diab" userId="da42513cd552e12a" providerId="LiveId" clId="{B5F70128-FEE5-4B99-80CC-0827B9ADB9C8}" dt="2023-04-03T11:23:25.841" v="34" actId="14100"/>
          <ac:cxnSpMkLst>
            <pc:docMk/>
            <pc:sldMk cId="0" sldId="269"/>
            <ac:cxnSpMk id="472" creationId="{00000000-0000-0000-0000-000000000000}"/>
          </ac:cxnSpMkLst>
        </pc:cxnChg>
        <pc:cxnChg chg="mod">
          <ac:chgData name="tasneem diab" userId="da42513cd552e12a" providerId="LiveId" clId="{B5F70128-FEE5-4B99-80CC-0827B9ADB9C8}" dt="2023-04-03T11:23:25.841" v="34" actId="14100"/>
          <ac:cxnSpMkLst>
            <pc:docMk/>
            <pc:sldMk cId="0" sldId="269"/>
            <ac:cxnSpMk id="473" creationId="{00000000-0000-0000-0000-000000000000}"/>
          </ac:cxnSpMkLst>
        </pc:cxnChg>
      </pc:sldChg>
      <pc:sldChg chg="addSp delSp modSp mod modTransition">
        <pc:chgData name="tasneem diab" userId="da42513cd552e12a" providerId="LiveId" clId="{B5F70128-FEE5-4B99-80CC-0827B9ADB9C8}" dt="2023-04-04T07:32:36.010" v="1143"/>
        <pc:sldMkLst>
          <pc:docMk/>
          <pc:sldMk cId="0" sldId="270"/>
        </pc:sldMkLst>
        <pc:spChg chg="mod">
          <ac:chgData name="tasneem diab" userId="da42513cd552e12a" providerId="LiveId" clId="{B5F70128-FEE5-4B99-80CC-0827B9ADB9C8}" dt="2023-04-03T17:47:15.692" v="1084" actId="20577"/>
          <ac:spMkLst>
            <pc:docMk/>
            <pc:sldMk cId="0" sldId="270"/>
            <ac:spMk id="483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51:00.680" v="1103"/>
          <ac:spMkLst>
            <pc:docMk/>
            <pc:sldMk cId="0" sldId="270"/>
            <ac:spMk id="484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49:02.742" v="1098" actId="20577"/>
          <ac:spMkLst>
            <pc:docMk/>
            <pc:sldMk cId="0" sldId="270"/>
            <ac:spMk id="486" creationId="{00000000-0000-0000-0000-000000000000}"/>
          </ac:spMkLst>
        </pc:spChg>
        <pc:spChg chg="del mod">
          <ac:chgData name="tasneem diab" userId="da42513cd552e12a" providerId="LiveId" clId="{B5F70128-FEE5-4B99-80CC-0827B9ADB9C8}" dt="2023-04-03T17:51:20.028" v="1114" actId="478"/>
          <ac:spMkLst>
            <pc:docMk/>
            <pc:sldMk cId="0" sldId="270"/>
            <ac:spMk id="488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0"/>
            <ac:picMk id="4" creationId="{4A4F5A46-531D-7166-3776-AE502DB02AA7}"/>
          </ac:picMkLst>
        </pc:picChg>
      </pc:sldChg>
      <pc:sldChg chg="addSp modSp mod modTransition">
        <pc:chgData name="tasneem diab" userId="da42513cd552e12a" providerId="LiveId" clId="{B5F70128-FEE5-4B99-80CC-0827B9ADB9C8}" dt="2023-04-04T07:32:36.010" v="1143"/>
        <pc:sldMkLst>
          <pc:docMk/>
          <pc:sldMk cId="0" sldId="271"/>
        </pc:sldMkLst>
        <pc:graphicFrameChg chg="modGraphic">
          <ac:chgData name="tasneem diab" userId="da42513cd552e12a" providerId="LiveId" clId="{B5F70128-FEE5-4B99-80CC-0827B9ADB9C8}" dt="2023-04-03T11:26:39.003" v="126" actId="20577"/>
          <ac:graphicFrameMkLst>
            <pc:docMk/>
            <pc:sldMk cId="0" sldId="271"/>
            <ac:graphicFrameMk id="519" creationId="{00000000-0000-0000-0000-000000000000}"/>
          </ac:graphicFrameMkLst>
        </pc:graphicFrame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1"/>
            <ac:picMk id="4" creationId="{49B17606-2BF5-3D08-B1DA-B4ED77FCB9F8}"/>
          </ac:picMkLst>
        </pc:picChg>
      </pc:sldChg>
      <pc:sldChg chg="del">
        <pc:chgData name="tasneem diab" userId="da42513cd552e12a" providerId="LiveId" clId="{B5F70128-FEE5-4B99-80CC-0827B9ADB9C8}" dt="2023-04-03T13:14:00.119" v="339" actId="47"/>
        <pc:sldMkLst>
          <pc:docMk/>
          <pc:sldMk cId="0" sldId="272"/>
        </pc:sldMkLst>
      </pc:sldChg>
      <pc:sldChg chg="addSp modSp mod ord modTransition">
        <pc:chgData name="tasneem diab" userId="da42513cd552e12a" providerId="LiveId" clId="{B5F70128-FEE5-4B99-80CC-0827B9ADB9C8}" dt="2023-04-04T07:32:36.010" v="1143"/>
        <pc:sldMkLst>
          <pc:docMk/>
          <pc:sldMk cId="0" sldId="273"/>
        </pc:sldMkLst>
        <pc:spChg chg="mod">
          <ac:chgData name="tasneem diab" userId="da42513cd552e12a" providerId="LiveId" clId="{B5F70128-FEE5-4B99-80CC-0827B9ADB9C8}" dt="2023-04-03T11:31:27.581" v="143" actId="20577"/>
          <ac:spMkLst>
            <pc:docMk/>
            <pc:sldMk cId="0" sldId="273"/>
            <ac:spMk id="543" creationId="{00000000-0000-0000-0000-000000000000}"/>
          </ac:spMkLst>
        </pc:spChg>
        <pc:spChg chg="mod">
          <ac:chgData name="tasneem diab" userId="da42513cd552e12a" providerId="LiveId" clId="{B5F70128-FEE5-4B99-80CC-0827B9ADB9C8}" dt="2023-04-03T11:32:03.397" v="230" actId="403"/>
          <ac:spMkLst>
            <pc:docMk/>
            <pc:sldMk cId="0" sldId="273"/>
            <ac:spMk id="544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3"/>
            <ac:picMk id="4" creationId="{25080B45-B276-26F3-D44E-566340AC8ED7}"/>
          </ac:picMkLst>
        </pc:picChg>
      </pc:sldChg>
      <pc:sldChg chg="addSp delSp modSp mod ord modNotes">
        <pc:chgData name="tasneem diab" userId="da42513cd552e12a" providerId="LiveId" clId="{B5F70128-FEE5-4B99-80CC-0827B9ADB9C8}" dt="2023-04-04T07:32:36.010" v="1143"/>
        <pc:sldMkLst>
          <pc:docMk/>
          <pc:sldMk cId="0" sldId="274"/>
        </pc:sldMkLst>
        <pc:spChg chg="mod">
          <ac:chgData name="tasneem diab" userId="da42513cd552e12a" providerId="LiveId" clId="{B5F70128-FEE5-4B99-80CC-0827B9ADB9C8}" dt="2023-04-03T17:21:57.168" v="423" actId="20577"/>
          <ac:spMkLst>
            <pc:docMk/>
            <pc:sldMk cId="0" sldId="274"/>
            <ac:spMk id="552" creationId="{00000000-0000-0000-0000-000000000000}"/>
          </ac:spMkLst>
        </pc:spChg>
        <pc:spChg chg="del mod">
          <ac:chgData name="tasneem diab" userId="da42513cd552e12a" providerId="LiveId" clId="{B5F70128-FEE5-4B99-80CC-0827B9ADB9C8}" dt="2023-04-03T17:22:50.126" v="457" actId="478"/>
          <ac:spMkLst>
            <pc:docMk/>
            <pc:sldMk cId="0" sldId="274"/>
            <ac:spMk id="553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2:32.758" v="429" actId="404"/>
          <ac:spMkLst>
            <pc:docMk/>
            <pc:sldMk cId="0" sldId="274"/>
            <ac:spMk id="554" creationId="{00000000-0000-0000-0000-000000000000}"/>
          </ac:spMkLst>
        </pc:spChg>
        <pc:spChg chg="mod">
          <ac:chgData name="tasneem diab" userId="da42513cd552e12a" providerId="LiveId" clId="{B5F70128-FEE5-4B99-80CC-0827B9ADB9C8}" dt="2023-04-03T17:22:22.293" v="426" actId="21"/>
          <ac:spMkLst>
            <pc:docMk/>
            <pc:sldMk cId="0" sldId="274"/>
            <ac:spMk id="555" creationId="{00000000-0000-0000-0000-000000000000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4"/>
            <ac:picMk id="4" creationId="{4E5CF4DB-4870-5A86-9EDA-5A798A0EE73F}"/>
          </ac:picMkLst>
        </pc:picChg>
      </pc:sldChg>
      <pc:sldChg chg="addSp delSp modSp mod ord modTransition">
        <pc:chgData name="tasneem diab" userId="da42513cd552e12a" providerId="LiveId" clId="{B5F70128-FEE5-4B99-80CC-0827B9ADB9C8}" dt="2023-04-04T07:32:36.010" v="1143"/>
        <pc:sldMkLst>
          <pc:docMk/>
          <pc:sldMk cId="0" sldId="275"/>
        </pc:sldMkLst>
        <pc:spChg chg="add del mod">
          <ac:chgData name="tasneem diab" userId="da42513cd552e12a" providerId="LiveId" clId="{B5F70128-FEE5-4B99-80CC-0827B9ADB9C8}" dt="2023-04-03T11:34:54.214" v="327" actId="478"/>
          <ac:spMkLst>
            <pc:docMk/>
            <pc:sldMk cId="0" sldId="275"/>
            <ac:spMk id="3" creationId="{EDECCA5B-0C64-83E2-D193-0BA5CE7FAB0C}"/>
          </ac:spMkLst>
        </pc:spChg>
        <pc:spChg chg="del mod">
          <ac:chgData name="tasneem diab" userId="da42513cd552e12a" providerId="LiveId" clId="{B5F70128-FEE5-4B99-80CC-0827B9ADB9C8}" dt="2023-04-03T11:34:45.091" v="325" actId="478"/>
          <ac:spMkLst>
            <pc:docMk/>
            <pc:sldMk cId="0" sldId="275"/>
            <ac:spMk id="562" creationId="{00000000-0000-0000-0000-000000000000}"/>
          </ac:spMkLst>
        </pc:spChg>
        <pc:spChg chg="del">
          <ac:chgData name="tasneem diab" userId="da42513cd552e12a" providerId="LiveId" clId="{B5F70128-FEE5-4B99-80CC-0827B9ADB9C8}" dt="2023-04-03T11:34:03.049" v="317" actId="478"/>
          <ac:spMkLst>
            <pc:docMk/>
            <pc:sldMk cId="0" sldId="275"/>
            <ac:spMk id="563" creationId="{00000000-0000-0000-0000-000000000000}"/>
          </ac:spMkLst>
        </pc:spChg>
        <pc:spChg chg="del">
          <ac:chgData name="tasneem diab" userId="da42513cd552e12a" providerId="LiveId" clId="{B5F70128-FEE5-4B99-80CC-0827B9ADB9C8}" dt="2023-04-03T11:34:25.971" v="319" actId="478"/>
          <ac:spMkLst>
            <pc:docMk/>
            <pc:sldMk cId="0" sldId="275"/>
            <ac:spMk id="564" creationId="{00000000-0000-0000-0000-000000000000}"/>
          </ac:spMkLst>
        </pc:spChg>
        <pc:spChg chg="del">
          <ac:chgData name="tasneem diab" userId="da42513cd552e12a" providerId="LiveId" clId="{B5F70128-FEE5-4B99-80CC-0827B9ADB9C8}" dt="2023-04-03T11:34:31.209" v="321" actId="478"/>
          <ac:spMkLst>
            <pc:docMk/>
            <pc:sldMk cId="0" sldId="275"/>
            <ac:spMk id="565" creationId="{00000000-0000-0000-0000-000000000000}"/>
          </ac:spMkLst>
        </pc:spChg>
        <pc:spChg chg="del">
          <ac:chgData name="tasneem diab" userId="da42513cd552e12a" providerId="LiveId" clId="{B5F70128-FEE5-4B99-80CC-0827B9ADB9C8}" dt="2023-04-03T11:34:33.469" v="322" actId="478"/>
          <ac:spMkLst>
            <pc:docMk/>
            <pc:sldMk cId="0" sldId="275"/>
            <ac:spMk id="566" creationId="{00000000-0000-0000-0000-000000000000}"/>
          </ac:spMkLst>
        </pc:spChg>
        <pc:spChg chg="del">
          <ac:chgData name="tasneem diab" userId="da42513cd552e12a" providerId="LiveId" clId="{B5F70128-FEE5-4B99-80CC-0827B9ADB9C8}" dt="2023-04-03T11:34:39.239" v="324" actId="478"/>
          <ac:spMkLst>
            <pc:docMk/>
            <pc:sldMk cId="0" sldId="275"/>
            <ac:spMk id="567" creationId="{00000000-0000-0000-0000-000000000000}"/>
          </ac:spMkLst>
        </pc:spChg>
        <pc:grpChg chg="del">
          <ac:chgData name="tasneem diab" userId="da42513cd552e12a" providerId="LiveId" clId="{B5F70128-FEE5-4B99-80CC-0827B9ADB9C8}" dt="2023-04-03T11:34:28.721" v="320" actId="478"/>
          <ac:grpSpMkLst>
            <pc:docMk/>
            <pc:sldMk cId="0" sldId="275"/>
            <ac:grpSpMk id="570" creationId="{00000000-0000-0000-0000-000000000000}"/>
          </ac:grpSpMkLst>
        </pc:grpChg>
        <pc:grpChg chg="del">
          <ac:chgData name="tasneem diab" userId="da42513cd552e12a" providerId="LiveId" clId="{B5F70128-FEE5-4B99-80CC-0827B9ADB9C8}" dt="2023-04-03T11:34:22.787" v="318" actId="478"/>
          <ac:grpSpMkLst>
            <pc:docMk/>
            <pc:sldMk cId="0" sldId="275"/>
            <ac:grpSpMk id="575" creationId="{00000000-0000-0000-0000-000000000000}"/>
          </ac:grpSpMkLst>
        </pc:grpChg>
        <pc:grpChg chg="del">
          <ac:chgData name="tasneem diab" userId="da42513cd552e12a" providerId="LiveId" clId="{B5F70128-FEE5-4B99-80CC-0827B9ADB9C8}" dt="2023-04-03T11:34:36.286" v="323" actId="478"/>
          <ac:grpSpMkLst>
            <pc:docMk/>
            <pc:sldMk cId="0" sldId="275"/>
            <ac:grpSpMk id="580" creationId="{00000000-0000-0000-0000-000000000000}"/>
          </ac:grpSpMkLst>
        </pc:gr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5"/>
            <ac:picMk id="4" creationId="{54C07443-1945-044A-51C6-F2B2F9D86D93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76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6"/>
            <ac:picMk id="5" creationId="{FD110F19-DB74-E282-8971-8008DCAFB525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77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7"/>
            <ac:picMk id="5" creationId="{1659EF70-5E0E-12BF-6191-F6EF3B84747B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78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8"/>
            <ac:picMk id="5" creationId="{3309AB25-B180-EA46-6A37-06AC0E011995}"/>
          </ac:picMkLst>
        </pc:picChg>
      </pc:sldChg>
      <pc:sldChg chg="addSp modSp modTransition">
        <pc:chgData name="tasneem diab" userId="da42513cd552e12a" providerId="LiveId" clId="{B5F70128-FEE5-4B99-80CC-0827B9ADB9C8}" dt="2023-04-04T07:32:36.010" v="1143"/>
        <pc:sldMkLst>
          <pc:docMk/>
          <pc:sldMk cId="0" sldId="279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79"/>
            <ac:picMk id="5" creationId="{04E5918B-F753-B8B8-E881-BC2DEF38CFF6}"/>
          </ac:picMkLst>
        </pc:picChg>
      </pc:sldChg>
      <pc:sldChg chg="addSp delSp modSp mod">
        <pc:chgData name="tasneem diab" userId="da42513cd552e12a" providerId="LiveId" clId="{B5F70128-FEE5-4B99-80CC-0827B9ADB9C8}" dt="2023-04-04T07:32:36.010" v="1143"/>
        <pc:sldMkLst>
          <pc:docMk/>
          <pc:sldMk cId="0" sldId="280"/>
        </pc:sldMkLst>
        <pc:spChg chg="del">
          <ac:chgData name="tasneem diab" userId="da42513cd552e12a" providerId="LiveId" clId="{B5F70128-FEE5-4B99-80CC-0827B9ADB9C8}" dt="2023-04-03T13:14:17.563" v="341" actId="478"/>
          <ac:spMkLst>
            <pc:docMk/>
            <pc:sldMk cId="0" sldId="280"/>
            <ac:spMk id="620" creationId="{00000000-0000-0000-0000-000000000000}"/>
          </ac:spMkLst>
        </pc:spChg>
        <pc:spChg chg="del">
          <ac:chgData name="tasneem diab" userId="da42513cd552e12a" providerId="LiveId" clId="{B5F70128-FEE5-4B99-80CC-0827B9ADB9C8}" dt="2023-04-03T13:14:14.719" v="340" actId="478"/>
          <ac:spMkLst>
            <pc:docMk/>
            <pc:sldMk cId="0" sldId="280"/>
            <ac:spMk id="625" creationId="{00000000-0000-0000-0000-000000000000}"/>
          </ac:spMkLst>
        </pc:spChg>
        <pc:spChg chg="del">
          <ac:chgData name="tasneem diab" userId="da42513cd552e12a" providerId="LiveId" clId="{B5F70128-FEE5-4B99-80CC-0827B9ADB9C8}" dt="2023-04-03T13:14:20.498" v="342" actId="478"/>
          <ac:spMkLst>
            <pc:docMk/>
            <pc:sldMk cId="0" sldId="280"/>
            <ac:spMk id="628" creationId="{00000000-0000-0000-0000-000000000000}"/>
          </ac:spMkLst>
        </pc:spChg>
        <pc:spChg chg="del mod">
          <ac:chgData name="tasneem diab" userId="da42513cd552e12a" providerId="LiveId" clId="{B5F70128-FEE5-4B99-80CC-0827B9ADB9C8}" dt="2023-04-03T13:14:33.443" v="346" actId="478"/>
          <ac:spMkLst>
            <pc:docMk/>
            <pc:sldMk cId="0" sldId="280"/>
            <ac:spMk id="629" creationId="{00000000-0000-0000-0000-000000000000}"/>
          </ac:spMkLst>
        </pc:spChg>
        <pc:spChg chg="del mod">
          <ac:chgData name="tasneem diab" userId="da42513cd552e12a" providerId="LiveId" clId="{B5F70128-FEE5-4B99-80CC-0827B9ADB9C8}" dt="2023-04-03T13:14:35.947" v="347" actId="478"/>
          <ac:spMkLst>
            <pc:docMk/>
            <pc:sldMk cId="0" sldId="280"/>
            <ac:spMk id="633" creationId="{00000000-0000-0000-0000-000000000000}"/>
          </ac:spMkLst>
        </pc:spChg>
        <pc:spChg chg="del">
          <ac:chgData name="tasneem diab" userId="da42513cd552e12a" providerId="LiveId" clId="{B5F70128-FEE5-4B99-80CC-0827B9ADB9C8}" dt="2023-04-03T13:14:38.161" v="348" actId="478"/>
          <ac:spMkLst>
            <pc:docMk/>
            <pc:sldMk cId="0" sldId="280"/>
            <ac:spMk id="635" creationId="{00000000-0000-0000-0000-000000000000}"/>
          </ac:spMkLst>
        </pc:spChg>
        <pc:picChg chg="mod modCrop">
          <ac:chgData name="tasneem diab" userId="da42513cd552e12a" providerId="LiveId" clId="{B5F70128-FEE5-4B99-80CC-0827B9ADB9C8}" dt="2023-04-03T17:27:55.867" v="515" actId="1076"/>
          <ac:picMkLst>
            <pc:docMk/>
            <pc:sldMk cId="0" sldId="280"/>
            <ac:picMk id="3" creationId="{BB5FE8EA-6651-FDEF-6039-BE1FFA55D2D4}"/>
          </ac:picMkLst>
        </pc:pic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80"/>
            <ac:picMk id="16" creationId="{D4278516-D281-9750-08DD-27D52924E69D}"/>
          </ac:picMkLst>
        </pc:picChg>
      </pc:sldChg>
      <pc:sldChg chg="addSp modSp ord">
        <pc:chgData name="tasneem diab" userId="da42513cd552e12a" providerId="LiveId" clId="{B5F70128-FEE5-4B99-80CC-0827B9ADB9C8}" dt="2023-04-04T07:32:36.010" v="1143"/>
        <pc:sldMkLst>
          <pc:docMk/>
          <pc:sldMk cId="0" sldId="281"/>
        </pc:sldMkLst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81"/>
            <ac:picMk id="5" creationId="{BC4F6F0D-2174-ED2C-B85B-8F7EEA5D3BA7}"/>
          </ac:picMkLst>
        </pc:picChg>
      </pc:sldChg>
      <pc:sldChg chg="del">
        <pc:chgData name="tasneem diab" userId="da42513cd552e12a" providerId="LiveId" clId="{B5F70128-FEE5-4B99-80CC-0827B9ADB9C8}" dt="2023-04-03T11:32:48.339" v="233" actId="2696"/>
        <pc:sldMkLst>
          <pc:docMk/>
          <pc:sldMk cId="0" sldId="282"/>
        </pc:sldMkLst>
      </pc:sldChg>
      <pc:sldChg chg="del">
        <pc:chgData name="tasneem diab" userId="da42513cd552e12a" providerId="LiveId" clId="{B5F70128-FEE5-4B99-80CC-0827B9ADB9C8}" dt="2023-04-03T11:33:20.976" v="236" actId="2696"/>
        <pc:sldMkLst>
          <pc:docMk/>
          <pc:sldMk cId="0" sldId="283"/>
        </pc:sldMkLst>
      </pc:sldChg>
      <pc:sldChg chg="addSp modSp mod ord modTransition">
        <pc:chgData name="tasneem diab" userId="da42513cd552e12a" providerId="LiveId" clId="{B5F70128-FEE5-4B99-80CC-0827B9ADB9C8}" dt="2023-04-04T07:32:36.010" v="1143"/>
        <pc:sldMkLst>
          <pc:docMk/>
          <pc:sldMk cId="0" sldId="295"/>
        </pc:sldMkLst>
        <pc:picChg chg="add mod">
          <ac:chgData name="tasneem diab" userId="da42513cd552e12a" providerId="LiveId" clId="{B5F70128-FEE5-4B99-80CC-0827B9ADB9C8}" dt="2023-04-03T17:31:23.692" v="520" actId="962"/>
          <ac:picMkLst>
            <pc:docMk/>
            <pc:sldMk cId="0" sldId="295"/>
            <ac:picMk id="3" creationId="{37D42FBD-2AC0-CAF3-FEE6-EDAAC43A4347}"/>
          </ac:picMkLst>
        </pc:pic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0" sldId="295"/>
            <ac:picMk id="5" creationId="{7B664AE5-5F0D-1305-5107-C15399D96161}"/>
          </ac:picMkLst>
        </pc:picChg>
      </pc:sldChg>
      <pc:sldChg chg="addSp modSp mod">
        <pc:chgData name="tasneem diab" userId="da42513cd552e12a" providerId="LiveId" clId="{B5F70128-FEE5-4B99-80CC-0827B9ADB9C8}" dt="2023-04-04T07:32:36.010" v="1143"/>
        <pc:sldMkLst>
          <pc:docMk/>
          <pc:sldMk cId="1628702333" sldId="296"/>
        </pc:sldMkLst>
        <pc:picChg chg="add mod">
          <ac:chgData name="tasneem diab" userId="da42513cd552e12a" providerId="LiveId" clId="{B5F70128-FEE5-4B99-80CC-0827B9ADB9C8}" dt="2023-04-03T11:40:18.735" v="338" actId="1076"/>
          <ac:picMkLst>
            <pc:docMk/>
            <pc:sldMk cId="1628702333" sldId="296"/>
            <ac:picMk id="3" creationId="{A1734B20-0065-6F64-25BF-7BAB558FD932}"/>
          </ac:picMkLst>
        </pc:pic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1628702333" sldId="296"/>
            <ac:picMk id="5" creationId="{29E5CE50-09C0-BBAF-1A71-7BE7A1DF0B5D}"/>
          </ac:picMkLst>
        </pc:picChg>
      </pc:sldChg>
      <pc:sldChg chg="addSp modSp mod ord modTransition">
        <pc:chgData name="tasneem diab" userId="da42513cd552e12a" providerId="LiveId" clId="{B5F70128-FEE5-4B99-80CC-0827B9ADB9C8}" dt="2023-04-04T07:32:36.010" v="1143"/>
        <pc:sldMkLst>
          <pc:docMk/>
          <pc:sldMk cId="501130467" sldId="297"/>
        </pc:sldMkLst>
        <pc:spChg chg="mod">
          <ac:chgData name="tasneem diab" userId="da42513cd552e12a" providerId="LiveId" clId="{B5F70128-FEE5-4B99-80CC-0827B9ADB9C8}" dt="2023-04-03T17:39:07.835" v="1044" actId="20577"/>
          <ac:spMkLst>
            <pc:docMk/>
            <pc:sldMk cId="501130467" sldId="297"/>
            <ac:spMk id="3" creationId="{21CED3C8-7E59-7AA8-EE9C-414D121EC8E6}"/>
          </ac:spMkLst>
        </pc:sp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501130467" sldId="297"/>
            <ac:picMk id="7" creationId="{BB31501A-81E5-593C-4898-BCF2E36DB20A}"/>
          </ac:picMkLst>
        </pc:picChg>
      </pc:sldChg>
      <pc:sldChg chg="addSp modSp new mod ord">
        <pc:chgData name="tasneem diab" userId="da42513cd552e12a" providerId="LiveId" clId="{B5F70128-FEE5-4B99-80CC-0827B9ADB9C8}" dt="2023-04-04T07:32:36.010" v="1143"/>
        <pc:sldMkLst>
          <pc:docMk/>
          <pc:sldMk cId="1168342325" sldId="298"/>
        </pc:sldMkLst>
        <pc:spChg chg="mod">
          <ac:chgData name="tasneem diab" userId="da42513cd552e12a" providerId="LiveId" clId="{B5F70128-FEE5-4B99-80CC-0827B9ADB9C8}" dt="2023-04-03T18:04:07.065" v="1140" actId="20577"/>
          <ac:spMkLst>
            <pc:docMk/>
            <pc:sldMk cId="1168342325" sldId="298"/>
            <ac:spMk id="2" creationId="{1BFAA4FA-29A4-3C17-E614-1E34033DDAA7}"/>
          </ac:spMkLst>
        </pc:spChg>
        <pc:picChg chg="add mod">
          <ac:chgData name="tasneem diab" userId="da42513cd552e12a" providerId="LiveId" clId="{B5F70128-FEE5-4B99-80CC-0827B9ADB9C8}" dt="2023-04-03T18:03:47.275" v="1120" actId="1076"/>
          <ac:picMkLst>
            <pc:docMk/>
            <pc:sldMk cId="1168342325" sldId="298"/>
            <ac:picMk id="4" creationId="{C998BE67-72C7-8B3B-B6D2-09BEC53499E1}"/>
          </ac:picMkLst>
        </pc:picChg>
        <pc:picChg chg="add mod">
          <ac:chgData name="tasneem diab" userId="da42513cd552e12a" providerId="LiveId" clId="{B5F70128-FEE5-4B99-80CC-0827B9ADB9C8}" dt="2023-04-04T07:32:36.010" v="1143"/>
          <ac:picMkLst>
            <pc:docMk/>
            <pc:sldMk cId="1168342325" sldId="298"/>
            <ac:picMk id="6" creationId="{1806B95B-A4F9-14D1-B32D-E6546A2303EF}"/>
          </ac:picMkLst>
        </pc:picChg>
      </pc:sldChg>
      <pc:sldMasterChg chg="delSldLayout">
        <pc:chgData name="tasneem diab" userId="da42513cd552e12a" providerId="LiveId" clId="{B5F70128-FEE5-4B99-80CC-0827B9ADB9C8}" dt="2023-04-03T11:36:51.122" v="332" actId="2696"/>
        <pc:sldMasterMkLst>
          <pc:docMk/>
          <pc:sldMasterMk cId="0" sldId="2147483672"/>
        </pc:sldMasterMkLst>
        <pc:sldLayoutChg chg="del">
          <pc:chgData name="tasneem diab" userId="da42513cd552e12a" providerId="LiveId" clId="{B5F70128-FEE5-4B99-80CC-0827B9ADB9C8}" dt="2023-04-03T11:36:51.122" v="332" actId="2696"/>
          <pc:sldLayoutMkLst>
            <pc:docMk/>
            <pc:sldMasterMk cId="0" sldId="2147483672"/>
            <pc:sldLayoutMk cId="0" sldId="2147483656"/>
          </pc:sldLayoutMkLst>
        </pc:sldLayoutChg>
        <pc:sldLayoutChg chg="del">
          <pc:chgData name="tasneem diab" userId="da42513cd552e12a" providerId="LiveId" clId="{B5F70128-FEE5-4B99-80CC-0827B9ADB9C8}" dt="2023-04-03T11:36:43.197" v="330" actId="2696"/>
          <pc:sldLayoutMkLst>
            <pc:docMk/>
            <pc:sldMasterMk cId="0" sldId="2147483672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fb4a7046df_0_8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fb4a7046df_0_8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207fd22f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207fd22f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fb4a7046df_0_8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fb4a7046df_0_8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b4a7046df_0_8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fb4a7046df_0_8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fb4a7046df_0_8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fb4a7046df_0_8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g1fb4a7046df_0_17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9" name="Google Shape;7709;g1fb4a7046df_0_17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1d838b62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1d838b62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1d838b627_4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1d838b627_4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3391" t="12033" r="5921" b="8952"/>
          <a:stretch/>
        </p:blipFill>
        <p:spPr>
          <a:xfrm rot="10800000" flipH="1">
            <a:off x="2511925" y="-154151"/>
            <a:ext cx="6741223" cy="40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5455" b="10482"/>
          <a:stretch/>
        </p:blipFill>
        <p:spPr>
          <a:xfrm>
            <a:off x="-850650" y="-413525"/>
            <a:ext cx="4267899" cy="432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5623" t="7633" r="6371" b="30099"/>
          <a:stretch/>
        </p:blipFill>
        <p:spPr>
          <a:xfrm rot="614970">
            <a:off x="1372020" y="2203085"/>
            <a:ext cx="5517088" cy="32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77750" y="1404463"/>
            <a:ext cx="5788500" cy="1824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7750" y="3228738"/>
            <a:ext cx="5788500" cy="510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39639" t="45898" b="8303"/>
          <a:stretch/>
        </p:blipFill>
        <p:spPr>
          <a:xfrm rot="141313" flipH="1">
            <a:off x="5741277" y="-387062"/>
            <a:ext cx="3784143" cy="235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l="3391" t="12033" r="5921" b="8952"/>
          <a:stretch/>
        </p:blipFill>
        <p:spPr>
          <a:xfrm rot="-2006809">
            <a:off x="4042000" y="2060725"/>
            <a:ext cx="6741223" cy="40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22542" t="5455" r="9844" b="48657"/>
          <a:stretch/>
        </p:blipFill>
        <p:spPr>
          <a:xfrm rot="676510" flipH="1">
            <a:off x="-917196" y="2888473"/>
            <a:ext cx="2885591" cy="23601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84275" y="1836299"/>
            <a:ext cx="4931100" cy="40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1884275" y="2998326"/>
            <a:ext cx="4931100" cy="40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35250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809982" y="1461100"/>
            <a:ext cx="921900" cy="78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811332" y="2623200"/>
            <a:ext cx="919200" cy="78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1884282" y="1461100"/>
            <a:ext cx="4931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6"/>
          </p:nvPr>
        </p:nvSpPr>
        <p:spPr>
          <a:xfrm>
            <a:off x="1884282" y="2623203"/>
            <a:ext cx="4931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7"/>
          </p:nvPr>
        </p:nvSpPr>
        <p:spPr>
          <a:xfrm>
            <a:off x="1884275" y="4160374"/>
            <a:ext cx="4931100" cy="40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8" hasCustomPrompt="1"/>
          </p:nvPr>
        </p:nvSpPr>
        <p:spPr>
          <a:xfrm>
            <a:off x="811332" y="3785300"/>
            <a:ext cx="919200" cy="78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9"/>
          </p:nvPr>
        </p:nvSpPr>
        <p:spPr>
          <a:xfrm>
            <a:off x="1884282" y="3785305"/>
            <a:ext cx="4931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5626" t="31584" r="45187" b="8301"/>
          <a:stretch/>
        </p:blipFill>
        <p:spPr>
          <a:xfrm rot="-614968" flipH="1">
            <a:off x="-539226" y="-398114"/>
            <a:ext cx="3083502" cy="309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l="3391" t="48834" r="53679" b="8949"/>
          <a:stretch/>
        </p:blipFill>
        <p:spPr>
          <a:xfrm rot="10800000" flipH="1">
            <a:off x="6283000" y="3096751"/>
            <a:ext cx="3191150" cy="21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720000" y="35300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720000" y="35137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713225" y="1099050"/>
            <a:ext cx="7704000" cy="20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10655" t="2541" r="35337" b="8300"/>
          <a:stretch/>
        </p:blipFill>
        <p:spPr>
          <a:xfrm rot="614976">
            <a:off x="6411946" y="-1753426"/>
            <a:ext cx="3385905" cy="45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l="3388" t="12034" r="43823" b="14267"/>
          <a:stretch/>
        </p:blipFill>
        <p:spPr>
          <a:xfrm rot="9908063">
            <a:off x="-899994" y="-1126932"/>
            <a:ext cx="3923837" cy="379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l="3391" t="-9435" r="5921" b="8952"/>
          <a:stretch/>
        </p:blipFill>
        <p:spPr>
          <a:xfrm rot="10800000" flipH="1">
            <a:off x="2242500" y="2626030"/>
            <a:ext cx="6741200" cy="51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0000" y="35137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713225" y="1099050"/>
            <a:ext cx="7704000" cy="259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2">
            <a:alphaModFix/>
          </a:blip>
          <a:srcRect l="10283" t="12034" r="14210" b="63425"/>
          <a:stretch/>
        </p:blipFill>
        <p:spPr>
          <a:xfrm rot="5400000" flipH="1">
            <a:off x="-2376188" y="1888112"/>
            <a:ext cx="5612726" cy="126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t="27540" r="9714" b="10485"/>
          <a:stretch/>
        </p:blipFill>
        <p:spPr>
          <a:xfrm rot="1953084">
            <a:off x="5439281" y="-1172131"/>
            <a:ext cx="3853189" cy="318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t="5455" r="35782" b="50226"/>
          <a:stretch/>
        </p:blipFill>
        <p:spPr>
          <a:xfrm rot="827260">
            <a:off x="6695725" y="3318599"/>
            <a:ext cx="2740726" cy="227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l="5624" t="7632" b="8305"/>
          <a:stretch/>
        </p:blipFill>
        <p:spPr>
          <a:xfrm rot="614972">
            <a:off x="2005275" y="491938"/>
            <a:ext cx="5916573" cy="432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830141" y="3663759"/>
            <a:ext cx="2250000" cy="7764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2"/>
          </p:nvPr>
        </p:nvSpPr>
        <p:spPr>
          <a:xfrm>
            <a:off x="3448550" y="3676284"/>
            <a:ext cx="2248500" cy="7764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3"/>
          </p:nvPr>
        </p:nvSpPr>
        <p:spPr>
          <a:xfrm>
            <a:off x="6065461" y="3677209"/>
            <a:ext cx="2241900" cy="7764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720000" y="3520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"/>
          </p:nvPr>
        </p:nvSpPr>
        <p:spPr>
          <a:xfrm>
            <a:off x="830150" y="3167382"/>
            <a:ext cx="2250000" cy="494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5"/>
          </p:nvPr>
        </p:nvSpPr>
        <p:spPr>
          <a:xfrm>
            <a:off x="6065456" y="3182248"/>
            <a:ext cx="2241900" cy="494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6"/>
          </p:nvPr>
        </p:nvSpPr>
        <p:spPr>
          <a:xfrm>
            <a:off x="3448552" y="3182246"/>
            <a:ext cx="2248500" cy="494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l="18446" t="50358" r="5921" b="8951"/>
          <a:stretch/>
        </p:blipFill>
        <p:spPr>
          <a:xfrm rot="5400000" flipH="1">
            <a:off x="5573562" y="1439387"/>
            <a:ext cx="5622024" cy="20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l="12595" t="26622" b="10484"/>
          <a:stretch/>
        </p:blipFill>
        <p:spPr>
          <a:xfrm rot="1953081">
            <a:off x="-1062822" y="-1288908"/>
            <a:ext cx="3730319" cy="323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l="29188" t="7632" b="8305"/>
          <a:stretch/>
        </p:blipFill>
        <p:spPr>
          <a:xfrm rot="614976">
            <a:off x="-624152" y="2815133"/>
            <a:ext cx="4439306" cy="432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719992" y="1940251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3356256" y="1940226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719980" y="3622681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4"/>
          </p:nvPr>
        </p:nvSpPr>
        <p:spPr>
          <a:xfrm>
            <a:off x="3356244" y="3622656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5992520" y="1940226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6"/>
          </p:nvPr>
        </p:nvSpPr>
        <p:spPr>
          <a:xfrm>
            <a:off x="5992508" y="3622656"/>
            <a:ext cx="2431500" cy="7317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0000" y="35364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7"/>
          </p:nvPr>
        </p:nvSpPr>
        <p:spPr>
          <a:xfrm>
            <a:off x="720000" y="1450584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8"/>
          </p:nvPr>
        </p:nvSpPr>
        <p:spPr>
          <a:xfrm>
            <a:off x="3356263" y="1450553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9"/>
          </p:nvPr>
        </p:nvSpPr>
        <p:spPr>
          <a:xfrm>
            <a:off x="5992525" y="1450553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3"/>
          </p:nvPr>
        </p:nvSpPr>
        <p:spPr>
          <a:xfrm>
            <a:off x="719975" y="3133108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4"/>
          </p:nvPr>
        </p:nvSpPr>
        <p:spPr>
          <a:xfrm>
            <a:off x="3356238" y="3133076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5"/>
          </p:nvPr>
        </p:nvSpPr>
        <p:spPr>
          <a:xfrm>
            <a:off x="5992502" y="3133076"/>
            <a:ext cx="2431500" cy="4896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18553" t="33140" b="8308"/>
          <a:stretch/>
        </p:blipFill>
        <p:spPr>
          <a:xfrm rot="1921550">
            <a:off x="4684016" y="-617978"/>
            <a:ext cx="5106042" cy="30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l="11424" t="12036" r="16545" b="40633"/>
          <a:stretch/>
        </p:blipFill>
        <p:spPr>
          <a:xfrm rot="-5400000" flipH="1">
            <a:off x="5622763" y="1339287"/>
            <a:ext cx="5354325" cy="24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5">
            <a:alphaModFix/>
          </a:blip>
          <a:srcRect l="11441" t="32583" b="10481"/>
          <a:stretch/>
        </p:blipFill>
        <p:spPr>
          <a:xfrm rot="827262">
            <a:off x="-963224" y="-918190"/>
            <a:ext cx="3779498" cy="292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5">
            <a:alphaModFix/>
          </a:blip>
          <a:srcRect l="30264" t="5454" b="43618"/>
          <a:stretch/>
        </p:blipFill>
        <p:spPr>
          <a:xfrm rot="4505006">
            <a:off x="-1117020" y="3351046"/>
            <a:ext cx="2976118" cy="261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1827650" y="758896"/>
            <a:ext cx="5320200" cy="10584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1827650" y="2170672"/>
            <a:ext cx="5320200" cy="1208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827651" y="3379383"/>
            <a:ext cx="5320200" cy="5562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l="3391" t="12033" r="5921" b="8952"/>
          <a:stretch/>
        </p:blipFill>
        <p:spPr>
          <a:xfrm rot="10800000" flipH="1">
            <a:off x="2511925" y="-154151"/>
            <a:ext cx="6741223" cy="40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t="5455" b="10482"/>
          <a:stretch/>
        </p:blipFill>
        <p:spPr>
          <a:xfrm>
            <a:off x="-850650" y="-413525"/>
            <a:ext cx="4267899" cy="432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 l="5623" t="7633" r="6371" b="30099"/>
          <a:stretch/>
        </p:blipFill>
        <p:spPr>
          <a:xfrm rot="614970">
            <a:off x="1372020" y="2203085"/>
            <a:ext cx="5517088" cy="32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20527" t="7634" b="35730"/>
          <a:stretch/>
        </p:blipFill>
        <p:spPr>
          <a:xfrm rot="614973">
            <a:off x="-461147" y="2834352"/>
            <a:ext cx="4982069" cy="291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l="3394" t="46784" r="16746" b="8954"/>
          <a:stretch/>
        </p:blipFill>
        <p:spPr>
          <a:xfrm rot="10800000" flipH="1">
            <a:off x="3422975" y="3020149"/>
            <a:ext cx="5936349" cy="22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5">
            <a:alphaModFix/>
          </a:blip>
          <a:srcRect l="19961" t="24967" b="10482"/>
          <a:stretch/>
        </p:blipFill>
        <p:spPr>
          <a:xfrm rot="1953083">
            <a:off x="-104312" y="-1183123"/>
            <a:ext cx="3416025" cy="332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t="34130" b="10479"/>
          <a:stretch/>
        </p:blipFill>
        <p:spPr>
          <a:xfrm rot="827263">
            <a:off x="5608445" y="-521245"/>
            <a:ext cx="4267909" cy="284891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955144" y="1478400"/>
            <a:ext cx="5129400" cy="156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59444" y="1478400"/>
            <a:ext cx="1895700" cy="2186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55156" y="3042175"/>
            <a:ext cx="5129400" cy="6228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l="3388" t="12033" r="21805" b="39247"/>
          <a:stretch/>
        </p:blipFill>
        <p:spPr>
          <a:xfrm rot="10800000" flipH="1">
            <a:off x="3815275" y="-168175"/>
            <a:ext cx="5560749" cy="2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3391" t="64211" r="54731" b="8952"/>
          <a:stretch/>
        </p:blipFill>
        <p:spPr>
          <a:xfrm rot="10800000">
            <a:off x="-112124" y="3945274"/>
            <a:ext cx="3112824" cy="13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 l="5624" t="7633" r="68252" b="43933"/>
          <a:stretch/>
        </p:blipFill>
        <p:spPr>
          <a:xfrm rot="1806869" flipH="1">
            <a:off x="-525679" y="-659055"/>
            <a:ext cx="1637709" cy="2491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35045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20000" y="1017725"/>
            <a:ext cx="7704000" cy="38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l="5627" t="7634" r="13973" b="47455"/>
          <a:stretch/>
        </p:blipFill>
        <p:spPr>
          <a:xfrm rot="614974">
            <a:off x="-473913" y="3490083"/>
            <a:ext cx="5040426" cy="230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l="33328" t="26114" b="10486"/>
          <a:stretch/>
        </p:blipFill>
        <p:spPr>
          <a:xfrm rot="827268">
            <a:off x="-455285" y="-608359"/>
            <a:ext cx="2845445" cy="32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5">
            <a:alphaModFix/>
          </a:blip>
          <a:srcRect l="3391" t="12033" r="5921" b="8952"/>
          <a:stretch/>
        </p:blipFill>
        <p:spPr>
          <a:xfrm rot="-5400000">
            <a:off x="4643113" y="909637"/>
            <a:ext cx="6741223" cy="40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2580125" y="1172137"/>
            <a:ext cx="4710600" cy="5301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2580125" y="3044038"/>
            <a:ext cx="4710600" cy="5301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2580125" y="1702275"/>
            <a:ext cx="4710600" cy="9912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2580125" y="3574140"/>
            <a:ext cx="4710600" cy="9912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35201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35300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l="10655" t="40152" r="35337" b="8303"/>
          <a:stretch/>
        </p:blipFill>
        <p:spPr>
          <a:xfrm rot="614976">
            <a:off x="6268548" y="-365889"/>
            <a:ext cx="3385905" cy="265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l="3389" t="12031" r="51355" b="33870"/>
          <a:stretch/>
        </p:blipFill>
        <p:spPr>
          <a:xfrm rot="9908063">
            <a:off x="-579041" y="-565873"/>
            <a:ext cx="3363980" cy="278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l="3391" t="65857" r="5921" b="8950"/>
          <a:stretch/>
        </p:blipFill>
        <p:spPr>
          <a:xfrm rot="10800000" flipH="1">
            <a:off x="1201400" y="4087223"/>
            <a:ext cx="6741200" cy="12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l="5864" t="34143" r="10355" b="8951"/>
          <a:stretch/>
        </p:blipFill>
        <p:spPr>
          <a:xfrm rot="8853485" flipH="1">
            <a:off x="4266027" y="3209395"/>
            <a:ext cx="6228049" cy="292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4">
            <a:alphaModFix/>
          </a:blip>
          <a:srcRect l="28428" t="38212" b="10481"/>
          <a:stretch/>
        </p:blipFill>
        <p:spPr>
          <a:xfrm>
            <a:off x="-71775" y="-172250"/>
            <a:ext cx="3054551" cy="2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5">
            <a:alphaModFix/>
          </a:blip>
          <a:srcRect l="21402" t="7484" b="40178"/>
          <a:stretch/>
        </p:blipFill>
        <p:spPr>
          <a:xfrm rot="614971">
            <a:off x="-436712" y="2900286"/>
            <a:ext cx="4927523" cy="269205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35201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19997" y="1374425"/>
            <a:ext cx="4471200" cy="2913000"/>
          </a:xfrm>
          <a:prstGeom prst="rect">
            <a:avLst/>
          </a:prstGeom>
          <a:solidFill>
            <a:srgbClr val="FFFFFF">
              <a:alpha val="148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5191204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l="15846" t="32400" b="10486"/>
          <a:stretch/>
        </p:blipFill>
        <p:spPr>
          <a:xfrm rot="1953084">
            <a:off x="-369047" y="-877959"/>
            <a:ext cx="3591645" cy="29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t="36516" b="10483"/>
          <a:stretch/>
        </p:blipFill>
        <p:spPr>
          <a:xfrm rot="827260">
            <a:off x="5593796" y="-400076"/>
            <a:ext cx="4267908" cy="27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4">
            <a:alphaModFix/>
          </a:blip>
          <a:srcRect l="18665" t="7134" r="9737" b="40013"/>
          <a:stretch/>
        </p:blipFill>
        <p:spPr>
          <a:xfrm rot="614975">
            <a:off x="-550426" y="2746199"/>
            <a:ext cx="4488578" cy="27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5">
            <a:alphaModFix/>
          </a:blip>
          <a:srcRect l="3391" t="47791" r="18103" b="8950"/>
          <a:stretch/>
        </p:blipFill>
        <p:spPr>
          <a:xfrm rot="10800000" flipH="1">
            <a:off x="3422975" y="3020150"/>
            <a:ext cx="5835876" cy="22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388100" y="1307330"/>
            <a:ext cx="6367800" cy="2529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"/>
            <a:ext cx="9144002" cy="51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l="5624" t="7632" b="8305"/>
          <a:stretch/>
        </p:blipFill>
        <p:spPr>
          <a:xfrm rot="-1730865">
            <a:off x="1689524" y="2610725"/>
            <a:ext cx="5916575" cy="432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l="3392" t="12033" r="22208" b="30055"/>
          <a:stretch/>
        </p:blipFill>
        <p:spPr>
          <a:xfrm rot="10800000" flipH="1">
            <a:off x="3843350" y="-215325"/>
            <a:ext cx="5530325" cy="29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5">
            <a:alphaModFix/>
          </a:blip>
          <a:srcRect l="43197" t="16148" b="10484"/>
          <a:stretch/>
        </p:blipFill>
        <p:spPr>
          <a:xfrm>
            <a:off x="-86125" y="-157900"/>
            <a:ext cx="2424198" cy="377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0000" y="1199413"/>
            <a:ext cx="7704000" cy="1527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720062" y="353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2"/>
          </p:nvPr>
        </p:nvSpPr>
        <p:spPr>
          <a:xfrm>
            <a:off x="720000" y="3093047"/>
            <a:ext cx="7704000" cy="1527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521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ctrTitle"/>
          </p:nvPr>
        </p:nvSpPr>
        <p:spPr>
          <a:xfrm>
            <a:off x="1677750" y="1404463"/>
            <a:ext cx="5788500" cy="18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Thyroid Disease Classification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"/>
          </p:nvPr>
        </p:nvSpPr>
        <p:spPr>
          <a:xfrm>
            <a:off x="1677750" y="3228738"/>
            <a:ext cx="5788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7" name="Google Shape;197;p27"/>
          <p:cNvGrpSpPr/>
          <p:nvPr/>
        </p:nvGrpSpPr>
        <p:grpSpPr>
          <a:xfrm>
            <a:off x="1677750" y="1049575"/>
            <a:ext cx="5788500" cy="3044375"/>
            <a:chOff x="1677750" y="1049575"/>
            <a:chExt cx="5788500" cy="3044375"/>
          </a:xfrm>
        </p:grpSpPr>
        <p:cxnSp>
          <p:nvCxnSpPr>
            <p:cNvPr id="198" name="Google Shape;198;p27"/>
            <p:cNvCxnSpPr/>
            <p:nvPr/>
          </p:nvCxnSpPr>
          <p:spPr>
            <a:xfrm>
              <a:off x="1677750" y="1049575"/>
              <a:ext cx="5788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7"/>
            <p:cNvCxnSpPr/>
            <p:nvPr/>
          </p:nvCxnSpPr>
          <p:spPr>
            <a:xfrm>
              <a:off x="1677750" y="4093950"/>
              <a:ext cx="5788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864">
        <p14:ripple/>
      </p:transition>
    </mc:Choice>
    <mc:Fallback xmlns="">
      <p:transition spd="slow" advTm="386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720000" y="2360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Models'</a:t>
            </a:r>
            <a:r>
              <a:rPr lang="en" dirty="0"/>
              <a:t> evaluation</a:t>
            </a:r>
            <a:endParaRPr dirty="0"/>
          </a:p>
        </p:txBody>
      </p:sp>
      <p:graphicFrame>
        <p:nvGraphicFramePr>
          <p:cNvPr id="519" name="Google Shape;519;p42"/>
          <p:cNvGraphicFramePr/>
          <p:nvPr>
            <p:extLst>
              <p:ext uri="{D42A27DB-BD31-4B8C-83A1-F6EECF244321}">
                <p14:modId xmlns:p14="http://schemas.microsoft.com/office/powerpoint/2010/main" val="4122275084"/>
              </p:ext>
            </p:extLst>
          </p:nvPr>
        </p:nvGraphicFramePr>
        <p:xfrm>
          <a:off x="720000" y="893378"/>
          <a:ext cx="7628655" cy="3908770"/>
        </p:xfrm>
        <a:graphic>
          <a:graphicData uri="http://schemas.openxmlformats.org/drawingml/2006/table">
            <a:tbl>
              <a:tblPr>
                <a:noFill/>
                <a:tableStyleId>{253A5707-0EB5-44D2-8484-B6241D0B7CD9}</a:tableStyleId>
              </a:tblPr>
              <a:tblGrid>
                <a:gridCol w="249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</a:t>
                      </a:r>
                      <a:r>
                        <a:rPr lang="en" sz="2200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odel name </a:t>
                      </a:r>
                      <a:endParaRPr sz="2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sz="2200" dirty="0">
                        <a:solidFill>
                          <a:schemeClr val="bg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sz="2200" dirty="0">
                        <a:solidFill>
                          <a:schemeClr val="bg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800" b="1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0 ------  100 %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1 ------  96 %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2 ------  100 %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0 ------  100 %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1 ------  97 %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2 ------  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AdaBoost</a:t>
                      </a:r>
                      <a:endParaRPr lang="en-US" sz="1800" b="1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0 ------  100 %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1 ------  99 %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2 ------  95 %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GB" sz="1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 Boosting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0 ------  100 %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1 ------  99 %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2 ------  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115">
        <p14:switch dir="r"/>
      </p:transition>
    </mc:Choice>
    <mc:Fallback xmlns="">
      <p:transition spd="slow" advTm="311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 txBox="1">
            <a:spLocks noGrp="1"/>
          </p:cNvSpPr>
          <p:nvPr>
            <p:ph type="title"/>
          </p:nvPr>
        </p:nvSpPr>
        <p:spPr>
          <a:xfrm>
            <a:off x="720000" y="164723"/>
            <a:ext cx="7704000" cy="95107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valuation  Cross validation &amp;hyperprameter tuning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3" name="Google Shape;483;p41"/>
          <p:cNvSpPr txBox="1">
            <a:spLocks noGrp="1"/>
          </p:cNvSpPr>
          <p:nvPr>
            <p:ph type="subTitle" idx="4294967295"/>
          </p:nvPr>
        </p:nvSpPr>
        <p:spPr>
          <a:xfrm>
            <a:off x="6141200" y="3505713"/>
            <a:ext cx="2153700" cy="842402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Class 0     1.00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Class 1     0.99 </a:t>
            </a:r>
          </a:p>
          <a:p>
            <a:pPr marL="0" indent="0">
              <a:buNone/>
            </a:pPr>
            <a:r>
              <a:rPr lang="en-GB" dirty="0"/>
              <a:t>Class 2     0.95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41"/>
          <p:cNvSpPr txBox="1">
            <a:spLocks noGrp="1"/>
          </p:cNvSpPr>
          <p:nvPr>
            <p:ph type="title" idx="4294967295"/>
          </p:nvPr>
        </p:nvSpPr>
        <p:spPr>
          <a:xfrm>
            <a:off x="6141199" y="1639275"/>
            <a:ext cx="2843311" cy="51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GB Model</a:t>
            </a:r>
          </a:p>
        </p:txBody>
      </p:sp>
      <p:sp>
        <p:nvSpPr>
          <p:cNvPr id="485" name="Google Shape;485;p41"/>
          <p:cNvSpPr txBox="1">
            <a:spLocks noGrp="1"/>
          </p:cNvSpPr>
          <p:nvPr>
            <p:ph type="subTitle" idx="4294967295"/>
          </p:nvPr>
        </p:nvSpPr>
        <p:spPr>
          <a:xfrm>
            <a:off x="6141200" y="2153022"/>
            <a:ext cx="2843312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max_depth= </a:t>
            </a:r>
            <a:r>
              <a:rPr lang="en-US" b="1" dirty="0">
                <a:solidFill>
                  <a:srgbClr val="098156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 </a:t>
            </a:r>
            <a:r>
              <a:rPr lang="en-US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 = 200,learning rate = 0.5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41"/>
          <p:cNvSpPr txBox="1">
            <a:spLocks noGrp="1"/>
          </p:cNvSpPr>
          <p:nvPr>
            <p:ph type="title" idx="4294967295"/>
          </p:nvPr>
        </p:nvSpPr>
        <p:spPr>
          <a:xfrm>
            <a:off x="6141200" y="2933077"/>
            <a:ext cx="21537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cross validation (f1_score)</a:t>
            </a:r>
            <a:endParaRPr sz="2200" dirty="0"/>
          </a:p>
        </p:txBody>
      </p:sp>
      <p:sp>
        <p:nvSpPr>
          <p:cNvPr id="487" name="Google Shape;487;p41"/>
          <p:cNvSpPr txBox="1">
            <a:spLocks noGrp="1"/>
          </p:cNvSpPr>
          <p:nvPr>
            <p:ph type="title" idx="4294967295"/>
          </p:nvPr>
        </p:nvSpPr>
        <p:spPr>
          <a:xfrm>
            <a:off x="849100" y="3248549"/>
            <a:ext cx="2153700" cy="5139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0.1 </a:t>
            </a:r>
            <a:endParaRPr sz="2200" dirty="0"/>
          </a:p>
        </p:txBody>
      </p:sp>
      <p:sp>
        <p:nvSpPr>
          <p:cNvPr id="489" name="Google Shape;489;p41"/>
          <p:cNvSpPr txBox="1">
            <a:spLocks noGrp="1"/>
          </p:cNvSpPr>
          <p:nvPr>
            <p:ph type="title" idx="4294967295"/>
          </p:nvPr>
        </p:nvSpPr>
        <p:spPr>
          <a:xfrm>
            <a:off x="849100" y="1425963"/>
            <a:ext cx="2153700" cy="727212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GradientBoosting</a:t>
            </a:r>
            <a:r>
              <a:rPr lang="en" sz="1800" dirty="0"/>
              <a:t> classifier </a:t>
            </a:r>
            <a:endParaRPr sz="1800" dirty="0"/>
          </a:p>
        </p:txBody>
      </p:sp>
      <p:sp>
        <p:nvSpPr>
          <p:cNvPr id="490" name="Google Shape;490;p41"/>
          <p:cNvSpPr txBox="1">
            <a:spLocks noGrp="1"/>
          </p:cNvSpPr>
          <p:nvPr>
            <p:ph type="subTitle" idx="4294967295"/>
          </p:nvPr>
        </p:nvSpPr>
        <p:spPr>
          <a:xfrm>
            <a:off x="849100" y="2153021"/>
            <a:ext cx="2152500" cy="1086299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  <a:r>
              <a:rPr lang="en-GB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Best parameters:  {'Model__</a:t>
            </a:r>
            <a:r>
              <a:rPr lang="en-GB" sz="1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n_estimators</a:t>
            </a:r>
            <a:r>
              <a:rPr lang="en-GB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': 200, 'Model__</a:t>
            </a:r>
            <a:r>
              <a:rPr lang="en-GB" sz="1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lang="en-GB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': 5, 'Model__</a:t>
            </a:r>
            <a:r>
              <a:rPr lang="en-GB" sz="1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en-GB" sz="1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': 0.5}</a:t>
            </a:r>
            <a:endParaRPr dirty="0"/>
          </a:p>
        </p:txBody>
      </p:sp>
      <p:sp>
        <p:nvSpPr>
          <p:cNvPr id="491" name="Google Shape;491;p41"/>
          <p:cNvSpPr/>
          <p:nvPr/>
        </p:nvSpPr>
        <p:spPr>
          <a:xfrm>
            <a:off x="3351518" y="1639275"/>
            <a:ext cx="995700" cy="1086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cv</a:t>
            </a:r>
            <a:endParaRPr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3351518" y="2992125"/>
            <a:ext cx="995700" cy="1086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4796782" y="1639275"/>
            <a:ext cx="995700" cy="1086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Hyper tuning</a:t>
            </a:r>
            <a:endParaRPr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4796782" y="2992125"/>
            <a:ext cx="995700" cy="10863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</a:rPr>
              <a:t>Best model</a:t>
            </a:r>
            <a:endParaRPr dirty="0">
              <a:solidFill>
                <a:srgbClr val="FFFF00"/>
              </a:solidFill>
            </a:endParaRPr>
          </a:p>
        </p:txBody>
      </p:sp>
      <p:cxnSp>
        <p:nvCxnSpPr>
          <p:cNvPr id="495" name="Google Shape;495;p41"/>
          <p:cNvCxnSpPr>
            <a:cxnSpLocks/>
            <a:stCxn id="491" idx="0"/>
            <a:endCxn id="493" idx="0"/>
          </p:cNvCxnSpPr>
          <p:nvPr/>
        </p:nvCxnSpPr>
        <p:spPr>
          <a:xfrm rot="5400000" flipH="1" flipV="1">
            <a:off x="4572000" y="916643"/>
            <a:ext cx="12700" cy="1445264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1"/>
          <p:cNvCxnSpPr>
            <a:stCxn id="492" idx="2"/>
            <a:endCxn id="494" idx="2"/>
          </p:cNvCxnSpPr>
          <p:nvPr/>
        </p:nvCxnSpPr>
        <p:spPr>
          <a:xfrm rot="-5400000" flipH="1">
            <a:off x="4571768" y="3356025"/>
            <a:ext cx="600" cy="1445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1"/>
          <p:cNvCxnSpPr>
            <a:stCxn id="491" idx="2"/>
            <a:endCxn id="492" idx="0"/>
          </p:cNvCxnSpPr>
          <p:nvPr/>
        </p:nvCxnSpPr>
        <p:spPr>
          <a:xfrm rot="-5400000" flipH="1">
            <a:off x="3716468" y="2858475"/>
            <a:ext cx="266400" cy="600"/>
          </a:xfrm>
          <a:prstGeom prst="bentConnector3">
            <a:avLst>
              <a:gd name="adj1" fmla="val 500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41"/>
          <p:cNvCxnSpPr>
            <a:cxnSpLocks/>
            <a:stCxn id="494" idx="0"/>
            <a:endCxn id="493" idx="2"/>
          </p:cNvCxnSpPr>
          <p:nvPr/>
        </p:nvCxnSpPr>
        <p:spPr>
          <a:xfrm rot="5400000" flipH="1" flipV="1">
            <a:off x="5161357" y="2858850"/>
            <a:ext cx="266550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3" name="Google Shape;503;p41"/>
          <p:cNvGrpSpPr/>
          <p:nvPr/>
        </p:nvGrpSpPr>
        <p:grpSpPr>
          <a:xfrm>
            <a:off x="3663928" y="3377924"/>
            <a:ext cx="370879" cy="337755"/>
            <a:chOff x="-40378075" y="3267450"/>
            <a:chExt cx="317425" cy="289075"/>
          </a:xfrm>
        </p:grpSpPr>
        <p:sp>
          <p:nvSpPr>
            <p:cNvPr id="504" name="Google Shape;504;p41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1"/>
          <p:cNvGrpSpPr/>
          <p:nvPr/>
        </p:nvGrpSpPr>
        <p:grpSpPr>
          <a:xfrm>
            <a:off x="5125005" y="3239320"/>
            <a:ext cx="339253" cy="339253"/>
            <a:chOff x="5651375" y="3806450"/>
            <a:chExt cx="481825" cy="481825"/>
          </a:xfrm>
        </p:grpSpPr>
        <p:sp>
          <p:nvSpPr>
            <p:cNvPr id="510" name="Google Shape;510;p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 spd="slow" advTm="4212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A4FA-29A4-3C17-E614-1E34033D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8BE67-72C7-8B3B-B6D2-09BEC53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4702" y="1232143"/>
            <a:ext cx="6238556" cy="38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"/>
    </mc:Choice>
    <mc:Fallback xmlns="">
      <p:transition spd="slow" advTm="61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1388100" y="130733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br>
              <a:rPr lang="en" dirty="0"/>
            </a:br>
            <a:r>
              <a:rPr lang="en" dirty="0"/>
              <a:t>questions?</a:t>
            </a:r>
            <a:endParaRPr dirty="0"/>
          </a:p>
        </p:txBody>
      </p:sp>
      <p:grpSp>
        <p:nvGrpSpPr>
          <p:cNvPr id="342" name="Google Shape;342;p36"/>
          <p:cNvGrpSpPr/>
          <p:nvPr/>
        </p:nvGrpSpPr>
        <p:grpSpPr>
          <a:xfrm>
            <a:off x="1388100" y="951975"/>
            <a:ext cx="6367800" cy="3239550"/>
            <a:chOff x="1388100" y="951975"/>
            <a:chExt cx="6367800" cy="3239550"/>
          </a:xfrm>
        </p:grpSpPr>
        <p:cxnSp>
          <p:nvCxnSpPr>
            <p:cNvPr id="343" name="Google Shape;343;p36"/>
            <p:cNvCxnSpPr/>
            <p:nvPr/>
          </p:nvCxnSpPr>
          <p:spPr>
            <a:xfrm>
              <a:off x="1388100" y="95197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36"/>
            <p:cNvCxnSpPr/>
            <p:nvPr/>
          </p:nvCxnSpPr>
          <p:spPr>
            <a:xfrm>
              <a:off x="1388100" y="41915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657">
        <p14:shred/>
      </p:transition>
    </mc:Choice>
    <mc:Fallback xmlns="">
      <p:transition spd="slow" advTm="2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9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" dirty="0"/>
              <a:t>umber of buildings in each grade of damage.</a:t>
            </a:r>
            <a:endParaRPr dirty="0"/>
          </a:p>
        </p:txBody>
      </p:sp>
      <p:sp>
        <p:nvSpPr>
          <p:cNvPr id="606" name="Google Shape;606;p49"/>
          <p:cNvSpPr txBox="1"/>
          <p:nvPr/>
        </p:nvSpPr>
        <p:spPr>
          <a:xfrm>
            <a:off x="329390" y="1069028"/>
            <a:ext cx="2621966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2"/>
                </a:solidFill>
              </a:rPr>
              <a:t>Class 0 has the greatest number of patients in the dataset</a:t>
            </a:r>
            <a:endParaRPr sz="3200" b="1"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F487B-CCFA-593B-7CC0-17D13A6A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0180" y="1960532"/>
            <a:ext cx="4899102" cy="227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491">
        <p14:ripple/>
      </p:transition>
    </mc:Choice>
    <mc:Fallback xmlns="">
      <p:transition spd="slow" advTm="449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 t="20057" r="5222" b="7530"/>
          <a:stretch/>
        </p:blipFill>
        <p:spPr>
          <a:xfrm>
            <a:off x="5483500" y="1058988"/>
            <a:ext cx="3789674" cy="19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>
            <a:spLocks noGrp="1"/>
          </p:cNvSpPr>
          <p:nvPr>
            <p:ph type="title"/>
          </p:nvPr>
        </p:nvSpPr>
        <p:spPr>
          <a:xfrm>
            <a:off x="720000" y="3513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-VS Age</a:t>
            </a:r>
            <a:endParaRPr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subTitle" idx="1"/>
          </p:nvPr>
        </p:nvSpPr>
        <p:spPr>
          <a:xfrm>
            <a:off x="285868" y="1332997"/>
            <a:ext cx="2753875" cy="20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Patients with negative class has the maximum age in the dataset</a:t>
            </a:r>
            <a:r>
              <a:rPr lang="en" sz="2400" dirty="0">
                <a:uFill>
                  <a:noFill/>
                </a:uFill>
              </a:rPr>
              <a:t>.</a:t>
            </a:r>
            <a:endParaRPr sz="2400" dirty="0"/>
          </a:p>
        </p:txBody>
      </p:sp>
      <p:pic>
        <p:nvPicPr>
          <p:cNvPr id="590" name="Google Shape;5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70636">
            <a:off x="-2356352" y="2292908"/>
            <a:ext cx="3662236" cy="2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7"/>
          <p:cNvPicPr preferRelativeResize="0"/>
          <p:nvPr/>
        </p:nvPicPr>
        <p:blipFill rotWithShape="1">
          <a:blip r:embed="rId5">
            <a:alphaModFix/>
          </a:blip>
          <a:srcRect t="29945" b="23798"/>
          <a:stretch/>
        </p:blipFill>
        <p:spPr>
          <a:xfrm>
            <a:off x="3799150" y="3568950"/>
            <a:ext cx="3612826" cy="16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7"/>
          <p:cNvPicPr preferRelativeResize="0"/>
          <p:nvPr/>
        </p:nvPicPr>
        <p:blipFill rotWithShape="1">
          <a:blip r:embed="rId6">
            <a:alphaModFix/>
          </a:blip>
          <a:srcRect l="6296" b="11449"/>
          <a:stretch/>
        </p:blipFill>
        <p:spPr>
          <a:xfrm>
            <a:off x="7264413" y="2356963"/>
            <a:ext cx="4543374" cy="32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7"/>
          <p:cNvPicPr preferRelativeResize="0"/>
          <p:nvPr/>
        </p:nvPicPr>
        <p:blipFill rotWithShape="1">
          <a:blip r:embed="rId7">
            <a:alphaModFix/>
          </a:blip>
          <a:srcRect l="6896" t="17553" r="6896" b="17553"/>
          <a:stretch/>
        </p:blipFill>
        <p:spPr>
          <a:xfrm>
            <a:off x="-1636800" y="3859550"/>
            <a:ext cx="3446700" cy="1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2F0758-9A01-F098-00D0-D1FE504B5C3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30008" y="1922088"/>
            <a:ext cx="4893992" cy="2275099"/>
          </a:xfrm>
          <a:prstGeom prst="rect">
            <a:avLst/>
          </a:prstGeom>
        </p:spPr>
      </p:pic>
    </p:spTree>
  </p:cSld>
  <p:clrMapOvr>
    <a:masterClrMapping/>
  </p:clrMapOvr>
  <p:transition spd="slow" advTm="4119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"/>
          <p:cNvSpPr txBox="1">
            <a:spLocks noGrp="1"/>
          </p:cNvSpPr>
          <p:nvPr>
            <p:ph type="title"/>
          </p:nvPr>
        </p:nvSpPr>
        <p:spPr>
          <a:xfrm>
            <a:off x="624307" y="800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Correlation matrix of num. columns</a:t>
            </a:r>
            <a:r>
              <a:rPr lang="en" dirty="0"/>
              <a:t>.</a:t>
            </a:r>
            <a:endParaRPr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subTitle" idx="1"/>
          </p:nvPr>
        </p:nvSpPr>
        <p:spPr>
          <a:xfrm>
            <a:off x="713225" y="1463040"/>
            <a:ext cx="2052835" cy="1450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multicollinearity between some features.                        TT4  has 18.450318 </a:t>
            </a:r>
          </a:p>
          <a:p>
            <a:pPr marL="0" indent="0">
              <a:buNone/>
            </a:pPr>
            <a:r>
              <a:rPr lang="en-US" dirty="0"/>
              <a:t>FTI   has 14.943144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D8A22-CD23-D930-07EB-99D554EE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5420" y="1028700"/>
            <a:ext cx="409575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350">
        <p:blinds dir="vert"/>
      </p:transition>
    </mc:Choice>
    <mc:Fallback xmlns="">
      <p:transition spd="slow" advTm="535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/>
          <p:nvPr/>
        </p:nvSpPr>
        <p:spPr>
          <a:xfrm>
            <a:off x="723450" y="1187975"/>
            <a:ext cx="214613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solidFill>
                <a:schemeClr val="dk2"/>
              </a:solidFill>
            </a:endParaRPr>
          </a:p>
        </p:txBody>
      </p:sp>
      <p:sp>
        <p:nvSpPr>
          <p:cNvPr id="612" name="Google Shape;612;p50"/>
          <p:cNvSpPr txBox="1">
            <a:spLocks noGrp="1"/>
          </p:cNvSpPr>
          <p:nvPr>
            <p:ph type="title"/>
          </p:nvPr>
        </p:nvSpPr>
        <p:spPr>
          <a:xfrm>
            <a:off x="723450" y="310958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T3 vs class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AE625-6943-E776-E189-786045F8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285" y="967389"/>
            <a:ext cx="8777430" cy="4080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834">
        <p14:doors dir="vert"/>
      </p:transition>
    </mc:Choice>
    <mc:Fallback xmlns="">
      <p:transition spd="slow" advTm="283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"/>
          <p:cNvSpPr txBox="1"/>
          <p:nvPr/>
        </p:nvSpPr>
        <p:spPr>
          <a:xfrm>
            <a:off x="657370" y="1781719"/>
            <a:ext cx="404407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</a:rPr>
              <a:t>We can see that most of patients have positive tumor cases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642" name="Google Shape;642;p52"/>
          <p:cNvSpPr txBox="1">
            <a:spLocks noGrp="1"/>
          </p:cNvSpPr>
          <p:nvPr>
            <p:ph type="title"/>
          </p:nvPr>
        </p:nvSpPr>
        <p:spPr>
          <a:xfrm>
            <a:off x="931606" y="311736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Tumor</a:t>
            </a:r>
            <a:r>
              <a:rPr lang="en-GB" dirty="0"/>
              <a:t> count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E91D8-3090-75D6-0BD2-CA66E049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5190" y="2208019"/>
            <a:ext cx="4572000" cy="2125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9"/>
    </mc:Choice>
    <mc:Fallback xmlns="">
      <p:transition spd="slow" advTm="439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1"/>
          <p:cNvSpPr txBox="1"/>
          <p:nvPr/>
        </p:nvSpPr>
        <p:spPr>
          <a:xfrm>
            <a:off x="723400" y="1219237"/>
            <a:ext cx="7697100" cy="279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Chi-square Test Results Summary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- Rejected Null Hypothesis: Sex, </a:t>
            </a:r>
            <a:r>
              <a:rPr lang="en-GB" dirty="0" err="1">
                <a:solidFill>
                  <a:schemeClr val="lt1"/>
                </a:solidFill>
              </a:rPr>
              <a:t>on_thyroxine</a:t>
            </a:r>
            <a:r>
              <a:rPr lang="en-GB" dirty="0">
                <a:solidFill>
                  <a:schemeClr val="lt1"/>
                </a:solidFill>
              </a:rPr>
              <a:t>, </a:t>
            </a:r>
            <a:r>
              <a:rPr lang="en-GB" dirty="0" err="1">
                <a:solidFill>
                  <a:schemeClr val="lt1"/>
                </a:solidFill>
              </a:rPr>
              <a:t>query_hypothyroid</a:t>
            </a:r>
            <a:r>
              <a:rPr lang="en-GB" dirty="0">
                <a:solidFill>
                  <a:schemeClr val="lt1"/>
                </a:solidFill>
              </a:rPr>
              <a:t>, </a:t>
            </a:r>
            <a:r>
              <a:rPr lang="en-GB" dirty="0" err="1">
                <a:solidFill>
                  <a:schemeClr val="lt1"/>
                </a:solidFill>
              </a:rPr>
              <a:t>referral_source_SVHC</a:t>
            </a:r>
            <a:r>
              <a:rPr lang="en-GB" dirty="0">
                <a:solidFill>
                  <a:schemeClr val="lt1"/>
                </a:solidFill>
              </a:rPr>
              <a:t>, and </a:t>
            </a:r>
            <a:r>
              <a:rPr lang="en-GB" dirty="0" err="1">
                <a:solidFill>
                  <a:schemeClr val="lt1"/>
                </a:solidFill>
              </a:rPr>
              <a:t>referral_source_SVI</a:t>
            </a:r>
            <a:r>
              <a:rPr lang="en-GB" dirty="0">
                <a:solidFill>
                  <a:schemeClr val="lt1"/>
                </a:solidFill>
              </a:rPr>
              <a:t>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- Failed to Reject Null Hypothesis:  </a:t>
            </a:r>
            <a:r>
              <a:rPr lang="en-GB" dirty="0" err="1">
                <a:solidFill>
                  <a:schemeClr val="lt1"/>
                </a:solidFill>
              </a:rPr>
              <a:t>Query_on_thyroxine</a:t>
            </a:r>
            <a:r>
              <a:rPr lang="en-GB" dirty="0">
                <a:solidFill>
                  <a:schemeClr val="lt1"/>
                </a:solidFill>
              </a:rPr>
              <a:t>, </a:t>
            </a:r>
            <a:r>
              <a:rPr lang="en-GB" dirty="0" err="1">
                <a:solidFill>
                  <a:schemeClr val="lt1"/>
                </a:solidFill>
              </a:rPr>
              <a:t>on_antithyroid_medication</a:t>
            </a:r>
            <a:r>
              <a:rPr lang="en-GB" dirty="0">
                <a:solidFill>
                  <a:schemeClr val="lt1"/>
                </a:solidFill>
              </a:rPr>
              <a:t>, sick, pregnant, </a:t>
            </a:r>
            <a:r>
              <a:rPr lang="en-GB" dirty="0" err="1">
                <a:solidFill>
                  <a:schemeClr val="lt1"/>
                </a:solidFill>
              </a:rPr>
              <a:t>thyroid_surgery</a:t>
            </a:r>
            <a:r>
              <a:rPr lang="en-GB" dirty="0">
                <a:solidFill>
                  <a:schemeClr val="lt1"/>
                </a:solidFill>
              </a:rPr>
              <a:t>, I131_treatment, </a:t>
            </a:r>
            <a:r>
              <a:rPr lang="en-GB" dirty="0" err="1">
                <a:solidFill>
                  <a:schemeClr val="lt1"/>
                </a:solidFill>
              </a:rPr>
              <a:t>query_hyperthyroid</a:t>
            </a:r>
            <a:r>
              <a:rPr lang="en-GB" dirty="0">
                <a:solidFill>
                  <a:schemeClr val="lt1"/>
                </a:solidFill>
              </a:rPr>
              <a:t>, lithium, goitre, </a:t>
            </a:r>
            <a:r>
              <a:rPr lang="en-GB" dirty="0" err="1">
                <a:solidFill>
                  <a:schemeClr val="lt1"/>
                </a:solidFill>
              </a:rPr>
              <a:t>tumor</a:t>
            </a:r>
            <a:r>
              <a:rPr lang="en-GB" dirty="0">
                <a:solidFill>
                  <a:schemeClr val="lt1"/>
                </a:solidFill>
              </a:rPr>
              <a:t>, hypopituitary, psych, </a:t>
            </a:r>
            <a:r>
              <a:rPr lang="en-GB" dirty="0" err="1">
                <a:solidFill>
                  <a:schemeClr val="lt1"/>
                </a:solidFill>
              </a:rPr>
              <a:t>referral_source_SVHD</a:t>
            </a:r>
            <a:r>
              <a:rPr lang="en-GB" dirty="0">
                <a:solidFill>
                  <a:schemeClr val="lt1"/>
                </a:solidFill>
              </a:rPr>
              <a:t>, and </a:t>
            </a:r>
            <a:r>
              <a:rPr lang="en-GB" dirty="0" err="1">
                <a:solidFill>
                  <a:schemeClr val="lt1"/>
                </a:solidFill>
              </a:rPr>
              <a:t>referral_source_other</a:t>
            </a:r>
            <a:r>
              <a:rPr lang="en-GB" dirty="0">
                <a:solidFill>
                  <a:schemeClr val="lt1"/>
                </a:solidFill>
              </a:rPr>
              <a:t>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Interpretation: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- Features with Rejected Null Hypothesis: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Significant relationship with the 'Class' variable, suggesting their importance in predicting class outcomes.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618" name="Google Shape;618;p51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Chi square test summary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"/>
    </mc:Choice>
    <mc:Fallback xmlns="">
      <p:transition spd="slow" advTm="5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720000" y="3504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205" name="Google Shape;205;p28"/>
          <p:cNvGraphicFramePr/>
          <p:nvPr>
            <p:extLst>
              <p:ext uri="{D42A27DB-BD31-4B8C-83A1-F6EECF244321}">
                <p14:modId xmlns:p14="http://schemas.microsoft.com/office/powerpoint/2010/main" val="2295256106"/>
              </p:ext>
            </p:extLst>
          </p:nvPr>
        </p:nvGraphicFramePr>
        <p:xfrm>
          <a:off x="719900" y="1297172"/>
          <a:ext cx="7688020" cy="2928637"/>
        </p:xfrm>
        <a:graphic>
          <a:graphicData uri="http://schemas.openxmlformats.org/drawingml/2006/table">
            <a:tbl>
              <a:tblPr>
                <a:noFill/>
                <a:tableStyleId>{253A5707-0EB5-44D2-8484-B6241D0B7CD9}</a:tableStyleId>
              </a:tblPr>
              <a:tblGrid>
                <a:gridCol w="340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9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Data Overview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Thyroid Disease dataset is a collection of data on patients with thyroid disease. The data was collected from two medical </a:t>
                      </a:r>
                      <a:r>
                        <a:rPr lang="en-GB" sz="1100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centers</a:t>
                      </a:r>
                      <a:r>
                        <a:rPr lang="en-GB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in Germany and contains information on 3,772 patients.</a:t>
                      </a:r>
                      <a:endParaRPr sz="11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Cleaning &amp; Preprocessing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Dataset from one centre</a:t>
                      </a:r>
                      <a:endParaRPr sz="1100" b="1" dirty="0"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Exploring Data Analysis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Answering Business questions?!!!</a:t>
                      </a:r>
                      <a:endParaRPr sz="11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Scaling &amp; imbalance Data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Robust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scaling and under sampling methods</a:t>
                      </a:r>
                      <a:endParaRPr sz="11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</a:t>
                      </a:r>
                      <a:r>
                        <a:rPr lang="en-US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</a:t>
                      </a:r>
                      <a:r>
                        <a:rPr lang="en" sz="12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deling &amp; evaluation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several models to get the best accuracy .</a:t>
                      </a:r>
                      <a:endParaRPr sz="11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Deployment</a:t>
                      </a:r>
                      <a:endParaRPr sz="1200" dirty="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en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lassification problem classify thyroid stages. 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" name="Google Shape;207;p28"/>
          <p:cNvSpPr txBox="1"/>
          <p:nvPr/>
        </p:nvSpPr>
        <p:spPr>
          <a:xfrm>
            <a:off x="4484800" y="4092375"/>
            <a:ext cx="3939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746">
        <p14:flip dir="r"/>
      </p:transition>
    </mc:Choice>
    <mc:Fallback xmlns="">
      <p:transition spd="slow" advTm="474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subTitle" idx="3"/>
          </p:nvPr>
        </p:nvSpPr>
        <p:spPr>
          <a:xfrm>
            <a:off x="719980" y="3622681"/>
            <a:ext cx="24315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bout Thyroid diseases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720000" y="3536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</a:t>
            </a:r>
            <a:endParaRPr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4"/>
          </p:nvPr>
        </p:nvSpPr>
        <p:spPr>
          <a:xfrm>
            <a:off x="3356244" y="3622656"/>
            <a:ext cx="24315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bout all Thyroid gland markers - Demographics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5"/>
          </p:nvPr>
        </p:nvSpPr>
        <p:spPr>
          <a:xfrm>
            <a:off x="3993599" y="1650914"/>
            <a:ext cx="24315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Thyroid disease prevelance</a:t>
            </a:r>
            <a:endParaRPr dirty="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6"/>
          </p:nvPr>
        </p:nvSpPr>
        <p:spPr>
          <a:xfrm>
            <a:off x="5992508" y="3622656"/>
            <a:ext cx="24315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type of thyroid  grade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7"/>
          </p:nvPr>
        </p:nvSpPr>
        <p:spPr>
          <a:xfrm>
            <a:off x="720000" y="1450584"/>
            <a:ext cx="243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S</a:t>
            </a:r>
            <a:r>
              <a:rPr lang="en" dirty="0"/>
              <a:t>treamlit </a:t>
            </a:r>
            <a:endParaRPr dirty="0"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9"/>
          </p:nvPr>
        </p:nvSpPr>
        <p:spPr>
          <a:xfrm>
            <a:off x="3993604" y="1161241"/>
            <a:ext cx="243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13"/>
          </p:nvPr>
        </p:nvSpPr>
        <p:spPr>
          <a:xfrm>
            <a:off x="719975" y="3133108"/>
            <a:ext cx="243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ersonal info </a:t>
            </a:r>
            <a:endParaRPr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4"/>
          </p:nvPr>
        </p:nvSpPr>
        <p:spPr>
          <a:xfrm>
            <a:off x="3356238" y="3133076"/>
            <a:ext cx="243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Patients</a:t>
            </a:r>
            <a:r>
              <a:rPr lang="en" dirty="0"/>
              <a:t> info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15"/>
          </p:nvPr>
        </p:nvSpPr>
        <p:spPr>
          <a:xfrm>
            <a:off x="5992502" y="3133076"/>
            <a:ext cx="24315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cxnSp>
        <p:nvCxnSpPr>
          <p:cNvPr id="336" name="Google Shape;336;p35"/>
          <p:cNvCxnSpPr/>
          <p:nvPr/>
        </p:nvCxnSpPr>
        <p:spPr>
          <a:xfrm>
            <a:off x="716592" y="2898157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3051">
        <p15:prstTrans prst="origami"/>
      </p:transition>
    </mc:Choice>
    <mc:Fallback xmlns="">
      <p:transition spd="slow" advTm="305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42FBD-2AC0-CAF3-FEE6-EDAAC43A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9739">
        <p14:warp dir="in"/>
      </p:transition>
    </mc:Choice>
    <mc:Fallback xmlns="">
      <p:transition spd="slow" advTm="9739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>
            <a:spLocks noGrp="1"/>
          </p:cNvSpPr>
          <p:nvPr>
            <p:ph type="title"/>
          </p:nvPr>
        </p:nvSpPr>
        <p:spPr>
          <a:xfrm>
            <a:off x="1827650" y="758896"/>
            <a:ext cx="53202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568" name="Google Shape;568;p46"/>
          <p:cNvCxnSpPr/>
          <p:nvPr/>
        </p:nvCxnSpPr>
        <p:spPr>
          <a:xfrm>
            <a:off x="1827650" y="587311"/>
            <a:ext cx="53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1827650" y="1988911"/>
            <a:ext cx="53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46"/>
          <p:cNvSpPr/>
          <p:nvPr/>
        </p:nvSpPr>
        <p:spPr>
          <a:xfrm>
            <a:off x="895145" y="4025482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16">
        <p15:prstTrans prst="fallOver"/>
      </p:transition>
    </mc:Choice>
    <mc:Fallback xmlns="">
      <p:transition spd="slow" advTm="171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subTitle" idx="1"/>
          </p:nvPr>
        </p:nvSpPr>
        <p:spPr>
          <a:xfrm>
            <a:off x="557562" y="1199412"/>
            <a:ext cx="2940550" cy="3759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Google Sans"/>
              </a:rPr>
              <a:t>The target variable in the Thyroid Disease dataset is the diagnosis of thyroid disease for each patient. The diagnosis can be one of three possible classes: hypothyroidism, hyperthyroidism, or </a:t>
            </a:r>
            <a:r>
              <a:rPr lang="en-GB" b="0" i="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Google Sans"/>
              </a:rPr>
              <a:t>euthyroidism</a:t>
            </a:r>
            <a:r>
              <a:rPr lang="en-GB" b="0" i="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Google Sans"/>
              </a:rPr>
              <a:t> (normal thyroid function).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10000"/>
                  <a:lumOff val="90000"/>
                </a:schemeClr>
              </a:solidFill>
              <a:latin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Google Sans"/>
              </a:rPr>
              <a:t>The goal of this dataset is to predict the diagnosis of thyroid disease based on the available features, which include demographic information, thyroid hormone levels, and diagnostic information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Google Sans"/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62" y="3530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39633-70B7-63DE-E22A-2886546E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3717" y="1403498"/>
            <a:ext cx="5166732" cy="3189767"/>
          </a:xfrm>
          <a:prstGeom prst="rect">
            <a:avLst/>
          </a:prstGeom>
        </p:spPr>
      </p:pic>
    </p:spTree>
  </p:cSld>
  <p:clrMapOvr>
    <a:masterClrMapping/>
  </p:clrMapOvr>
  <p:transition spd="slow" advTm="542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F05-6595-79C2-2A3A-FD2232D4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thyroid diseases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ED3C8-7E59-7AA8-EE9C-414D121EC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500" y="1262912"/>
            <a:ext cx="4471200" cy="3417064"/>
          </a:xfrm>
        </p:spPr>
        <p:txBody>
          <a:bodyPr/>
          <a:lstStyle/>
          <a:p>
            <a:r>
              <a:rPr lang="en-GB" sz="1400" dirty="0"/>
              <a:t>Thyroid diseases have a significant impact on the population, affecting millions worldwide. They can lead to various health complications, including metabolic disorders, cardiovascular issues, and reproductive difficulties.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Proper diagnosis, treatment, and management are crucial for mitigating the impact of thyroid diseases on individuals' health and well-being.</a:t>
            </a:r>
            <a:br>
              <a:rPr lang="en-US" sz="1400" dirty="0"/>
            </a:br>
            <a:endParaRPr lang="en-US" sz="1400" dirty="0"/>
          </a:p>
          <a:p>
            <a:endParaRPr lang="ar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173E8-AC05-0F3F-A3A4-D020AC72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96" y="1360967"/>
            <a:ext cx="3827722" cy="26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0467"/>
      </p:ext>
    </p:extLst>
  </p:cSld>
  <p:clrMapOvr>
    <a:masterClrMapping/>
  </p:clrMapOvr>
  <p:transition spd="med" advTm="607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2955144" y="1478400"/>
            <a:ext cx="5129400" cy="1563900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&amp; preprocessing </a:t>
            </a:r>
            <a:endParaRPr dirty="0"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 idx="2"/>
          </p:nvPr>
        </p:nvSpPr>
        <p:spPr>
          <a:xfrm>
            <a:off x="1059444" y="1478400"/>
            <a:ext cx="1895700" cy="21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1059450" y="1123563"/>
            <a:ext cx="70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1059450" y="4019938"/>
            <a:ext cx="70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492">
        <p14:prism isContent="1" isInverted="1"/>
      </p:transition>
    </mc:Choice>
    <mc:Fallback xmlns="">
      <p:transition spd="slow" advTm="349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720000" y="3520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Concatenate csv files</a:t>
            </a:r>
            <a:r>
              <a:rPr lang="en" dirty="0"/>
              <a:t> data</a:t>
            </a:r>
            <a:endParaRPr dirty="0"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3"/>
          </p:nvPr>
        </p:nvSpPr>
        <p:spPr>
          <a:xfrm>
            <a:off x="3102951" y="2571788"/>
            <a:ext cx="47106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3772 entries, 0 to 3771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Data columns (total 30 columns): all are of data type object.</a:t>
            </a:r>
            <a:endParaRPr lang="fr-FR" dirty="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1"/>
          </p:nvPr>
        </p:nvSpPr>
        <p:spPr>
          <a:xfrm>
            <a:off x="3102951" y="2041650"/>
            <a:ext cx="47106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structure</a:t>
            </a:r>
            <a:endParaRPr dirty="0"/>
          </a:p>
        </p:txBody>
      </p:sp>
      <p:sp>
        <p:nvSpPr>
          <p:cNvPr id="256" name="Google Shape;256;p33"/>
          <p:cNvSpPr/>
          <p:nvPr/>
        </p:nvSpPr>
        <p:spPr>
          <a:xfrm>
            <a:off x="1330401" y="2041638"/>
            <a:ext cx="1401300" cy="1521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" name="Google Shape;258;p33"/>
          <p:cNvCxnSpPr/>
          <p:nvPr/>
        </p:nvCxnSpPr>
        <p:spPr>
          <a:xfrm>
            <a:off x="1331926" y="3741051"/>
            <a:ext cx="647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8C1FD7B-B4FC-11AD-2CB1-EC28F220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79" y="2429666"/>
            <a:ext cx="744944" cy="744944"/>
          </a:xfrm>
          <a:prstGeom prst="rect">
            <a:avLst/>
          </a:prstGeom>
        </p:spPr>
      </p:pic>
    </p:spTree>
  </p:cSld>
  <p:clrMapOvr>
    <a:masterClrMapping/>
  </p:clrMapOvr>
  <p:transition spd="slow" advTm="3771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20000" y="3525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Steps :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1884275" y="1836299"/>
            <a:ext cx="4931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rop unnessesary columns</a:t>
            </a:r>
            <a:endParaRPr dirty="0"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1884275" y="2998326"/>
            <a:ext cx="4931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andling categorical and numeric values using functions</a:t>
            </a:r>
            <a:endParaRPr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3"/>
          </p:nvPr>
        </p:nvSpPr>
        <p:spPr>
          <a:xfrm>
            <a:off x="809982" y="1461100"/>
            <a:ext cx="921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title" idx="4"/>
          </p:nvPr>
        </p:nvSpPr>
        <p:spPr>
          <a:xfrm>
            <a:off x="811332" y="2623200"/>
            <a:ext cx="9192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5"/>
          </p:nvPr>
        </p:nvSpPr>
        <p:spPr>
          <a:xfrm>
            <a:off x="1884282" y="1461100"/>
            <a:ext cx="4931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rop missing values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6"/>
          </p:nvPr>
        </p:nvSpPr>
        <p:spPr>
          <a:xfrm>
            <a:off x="1884282" y="2623203"/>
            <a:ext cx="4931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andling inconsistent values</a:t>
            </a:r>
            <a:endParaRPr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7"/>
          </p:nvPr>
        </p:nvSpPr>
        <p:spPr>
          <a:xfrm>
            <a:off x="1884275" y="4160374"/>
            <a:ext cx="4931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andling columns data types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8"/>
          </p:nvPr>
        </p:nvSpPr>
        <p:spPr>
          <a:xfrm>
            <a:off x="811332" y="3785300"/>
            <a:ext cx="9192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9"/>
          </p:nvPr>
        </p:nvSpPr>
        <p:spPr>
          <a:xfrm>
            <a:off x="1884282" y="3785305"/>
            <a:ext cx="4931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Detecting outliers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607">
        <p14:flythrough/>
      </p:transition>
    </mc:Choice>
    <mc:Fallback xmlns="">
      <p:transition spd="slow" advTm="460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830141" y="1400845"/>
            <a:ext cx="2250000" cy="1419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Encoding Target (y) 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3448550" y="1400845"/>
            <a:ext cx="2248500" cy="1419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Categorical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720000" y="3520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repare for modeling</a:t>
            </a:r>
            <a:endParaRPr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830141" y="3663759"/>
            <a:ext cx="22500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Mapping function </a:t>
            </a:r>
            <a:endParaRPr dirty="0"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3448550" y="3676284"/>
            <a:ext cx="22485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dummies &amp; </a:t>
            </a:r>
            <a:r>
              <a:rPr lang="en-US" dirty="0" err="1"/>
              <a:t>OneHotEncoder</a:t>
            </a:r>
            <a:endParaRPr dirty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4"/>
          </p:nvPr>
        </p:nvSpPr>
        <p:spPr>
          <a:xfrm>
            <a:off x="830150" y="3167382"/>
            <a:ext cx="22500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</a:t>
            </a:r>
            <a:endParaRPr dirty="0"/>
          </a:p>
        </p:txBody>
      </p:sp>
      <p:sp>
        <p:nvSpPr>
          <p:cNvPr id="278" name="Google Shape;278;p34"/>
          <p:cNvSpPr/>
          <p:nvPr/>
        </p:nvSpPr>
        <p:spPr>
          <a:xfrm>
            <a:off x="6071959" y="1400845"/>
            <a:ext cx="2241900" cy="14190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Scaling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6"/>
          </p:nvPr>
        </p:nvSpPr>
        <p:spPr>
          <a:xfrm>
            <a:off x="3448552" y="3182246"/>
            <a:ext cx="22485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</a:t>
            </a:r>
            <a:endParaRPr dirty="0"/>
          </a:p>
        </p:txBody>
      </p:sp>
      <p:cxnSp>
        <p:nvCxnSpPr>
          <p:cNvPr id="280" name="Google Shape;280;p34"/>
          <p:cNvCxnSpPr/>
          <p:nvPr/>
        </p:nvCxnSpPr>
        <p:spPr>
          <a:xfrm>
            <a:off x="830150" y="2995775"/>
            <a:ext cx="7483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4"/>
          <p:cNvSpPr txBox="1">
            <a:spLocks noGrp="1"/>
          </p:cNvSpPr>
          <p:nvPr>
            <p:ph type="subTitle" idx="3"/>
          </p:nvPr>
        </p:nvSpPr>
        <p:spPr>
          <a:xfrm>
            <a:off x="6065461" y="3677209"/>
            <a:ext cx="2241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Robust scaler</a:t>
            </a:r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5"/>
          </p:nvPr>
        </p:nvSpPr>
        <p:spPr>
          <a:xfrm>
            <a:off x="6065456" y="3182248"/>
            <a:ext cx="2241900" cy="4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237">
        <p14:gallery dir="l"/>
      </p:transition>
    </mc:Choice>
    <mc:Fallback xmlns="">
      <p:transition spd="slow" advTm="323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720000" y="3530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 ..Project steps</a:t>
            </a:r>
            <a:endParaRPr dirty="0"/>
          </a:p>
        </p:txBody>
      </p:sp>
      <p:sp>
        <p:nvSpPr>
          <p:cNvPr id="454" name="Google Shape;454;p40"/>
          <p:cNvSpPr/>
          <p:nvPr/>
        </p:nvSpPr>
        <p:spPr>
          <a:xfrm>
            <a:off x="1380189" y="2530086"/>
            <a:ext cx="985200" cy="7245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3772</a:t>
            </a:r>
          </a:p>
        </p:txBody>
      </p:sp>
      <p:sp>
        <p:nvSpPr>
          <p:cNvPr id="455" name="Google Shape;455;p40"/>
          <p:cNvSpPr/>
          <p:nvPr/>
        </p:nvSpPr>
        <p:spPr>
          <a:xfrm>
            <a:off x="577232" y="3671069"/>
            <a:ext cx="985200" cy="7245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deployment</a:t>
            </a:r>
            <a:endParaRPr sz="12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4079402" y="2530086"/>
            <a:ext cx="985200" cy="7245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22</a:t>
            </a:r>
            <a:endParaRPr sz="22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58" name="Google Shape;458;p40"/>
          <p:cNvCxnSpPr>
            <a:cxnSpLocks/>
          </p:cNvCxnSpPr>
          <p:nvPr/>
        </p:nvCxnSpPr>
        <p:spPr>
          <a:xfrm>
            <a:off x="4404357" y="4033319"/>
            <a:ext cx="36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40"/>
          <p:cNvCxnSpPr>
            <a:stCxn id="456" idx="3"/>
            <a:endCxn id="460" idx="1"/>
          </p:cNvCxnSpPr>
          <p:nvPr/>
        </p:nvCxnSpPr>
        <p:spPr>
          <a:xfrm>
            <a:off x="5064602" y="2892336"/>
            <a:ext cx="36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40"/>
          <p:cNvSpPr txBox="1"/>
          <p:nvPr/>
        </p:nvSpPr>
        <p:spPr>
          <a:xfrm>
            <a:off x="2069643" y="3354674"/>
            <a:ext cx="2305500" cy="678648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Modeling with out cv</a:t>
            </a:r>
            <a:endParaRPr sz="18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2" name="Google Shape;462;p40"/>
          <p:cNvSpPr txBox="1"/>
          <p:nvPr/>
        </p:nvSpPr>
        <p:spPr>
          <a:xfrm>
            <a:off x="2069639" y="4033319"/>
            <a:ext cx="23055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Gradient Boosting </a:t>
            </a: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best 100%  accuracy 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720036" y="1178647"/>
            <a:ext cx="2305500" cy="425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Handling imbalance</a:t>
            </a:r>
            <a:endParaRPr sz="18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720036" y="1704435"/>
            <a:ext cx="23055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ADASYN - </a:t>
            </a:r>
            <a:r>
              <a:rPr lang="en-US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TomekLinks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4768857" y="3607622"/>
            <a:ext cx="2305500" cy="425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2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est evaluation</a:t>
            </a:r>
            <a:endParaRPr sz="22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4768864" y="4033319"/>
            <a:ext cx="23055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Gradient </a:t>
            </a: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Pipeline with 100 % acc.</a:t>
            </a: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5429008" y="2530086"/>
            <a:ext cx="985200" cy="7245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Random search cv</a:t>
            </a:r>
            <a:endParaRPr sz="16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6118464" y="1178647"/>
            <a:ext cx="2305500" cy="425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modeling</a:t>
            </a:r>
            <a:endParaRPr sz="22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6118464" y="1604350"/>
            <a:ext cx="23055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ross validation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3371088" y="1178647"/>
            <a:ext cx="2353662" cy="425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 selection</a:t>
            </a:r>
          </a:p>
        </p:txBody>
      </p:sp>
      <p:sp>
        <p:nvSpPr>
          <p:cNvPr id="470" name="Google Shape;470;p40"/>
          <p:cNvSpPr txBox="1"/>
          <p:nvPr/>
        </p:nvSpPr>
        <p:spPr>
          <a:xfrm>
            <a:off x="3419260" y="1604350"/>
            <a:ext cx="2305500" cy="5727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Randomforest</a:t>
            </a:r>
            <a:r>
              <a:rPr lang="en-US" sz="14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classifier</a:t>
            </a:r>
          </a:p>
        </p:txBody>
      </p:sp>
      <p:sp>
        <p:nvSpPr>
          <p:cNvPr id="471" name="Google Shape;471;p40"/>
          <p:cNvSpPr/>
          <p:nvPr/>
        </p:nvSpPr>
        <p:spPr>
          <a:xfrm>
            <a:off x="6778614" y="2356274"/>
            <a:ext cx="2109354" cy="998400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Hyper</a:t>
            </a:r>
            <a:r>
              <a:rPr lang="en" sz="2000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patameter tunning</a:t>
            </a:r>
            <a:endParaRPr sz="20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72" name="Google Shape;472;p40"/>
          <p:cNvCxnSpPr>
            <a:cxnSpLocks/>
            <a:stCxn id="460" idx="3"/>
            <a:endCxn id="471" idx="1"/>
          </p:cNvCxnSpPr>
          <p:nvPr/>
        </p:nvCxnSpPr>
        <p:spPr>
          <a:xfrm flipV="1">
            <a:off x="6414208" y="2855474"/>
            <a:ext cx="364406" cy="36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0"/>
          <p:cNvCxnSpPr>
            <a:cxnSpLocks/>
            <a:stCxn id="471" idx="0"/>
            <a:endCxn id="468" idx="2"/>
          </p:cNvCxnSpPr>
          <p:nvPr/>
        </p:nvCxnSpPr>
        <p:spPr>
          <a:xfrm flipH="1" flipV="1">
            <a:off x="7271214" y="2177050"/>
            <a:ext cx="562077" cy="1792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0"/>
          <p:cNvCxnSpPr>
            <a:stCxn id="460" idx="2"/>
            <a:endCxn id="465" idx="0"/>
          </p:cNvCxnSpPr>
          <p:nvPr/>
        </p:nvCxnSpPr>
        <p:spPr>
          <a:xfrm>
            <a:off x="5921608" y="3254586"/>
            <a:ext cx="0" cy="3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0"/>
          <p:cNvCxnSpPr>
            <a:stCxn id="470" idx="2"/>
            <a:endCxn id="456" idx="0"/>
          </p:cNvCxnSpPr>
          <p:nvPr/>
        </p:nvCxnSpPr>
        <p:spPr>
          <a:xfrm>
            <a:off x="4572010" y="2177050"/>
            <a:ext cx="0" cy="3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0"/>
          <p:cNvCxnSpPr>
            <a:cxnSpLocks/>
          </p:cNvCxnSpPr>
          <p:nvPr/>
        </p:nvCxnSpPr>
        <p:spPr>
          <a:xfrm>
            <a:off x="1554480" y="4035644"/>
            <a:ext cx="51515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0"/>
          <p:cNvCxnSpPr>
            <a:stCxn id="464" idx="2"/>
            <a:endCxn id="454" idx="0"/>
          </p:cNvCxnSpPr>
          <p:nvPr/>
        </p:nvCxnSpPr>
        <p:spPr>
          <a:xfrm>
            <a:off x="1872786" y="2277135"/>
            <a:ext cx="3" cy="2529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71;p40">
            <a:extLst>
              <a:ext uri="{FF2B5EF4-FFF2-40B4-BE49-F238E27FC236}">
                <a16:creationId xmlns:a16="http://schemas.microsoft.com/office/drawing/2014/main" id="{390F766E-B953-169D-8C5E-F241162B3B0B}"/>
              </a:ext>
            </a:extLst>
          </p:cNvPr>
          <p:cNvSpPr/>
          <p:nvPr/>
        </p:nvSpPr>
        <p:spPr>
          <a:xfrm>
            <a:off x="7148057" y="3779049"/>
            <a:ext cx="1956391" cy="1228885"/>
          </a:xfrm>
          <a:prstGeom prst="rect">
            <a:avLst/>
          </a:prstGeom>
          <a:solidFill>
            <a:srgbClr val="FFFF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  <a:r>
              <a:rPr lang="en-GB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Best parameters:  {'Model__n_estimators': 200, 'Model__max_depth': 5, 'Model__learning_rate': 0.5}</a:t>
            </a:r>
            <a:endParaRPr sz="1200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5" name="Google Shape;472;p40">
            <a:extLst>
              <a:ext uri="{FF2B5EF4-FFF2-40B4-BE49-F238E27FC236}">
                <a16:creationId xmlns:a16="http://schemas.microsoft.com/office/drawing/2014/main" id="{7B3E6FF3-737B-779D-CE6D-11849D155441}"/>
              </a:ext>
            </a:extLst>
          </p:cNvPr>
          <p:cNvCxnSpPr>
            <a:cxnSpLocks/>
          </p:cNvCxnSpPr>
          <p:nvPr/>
        </p:nvCxnSpPr>
        <p:spPr>
          <a:xfrm flipV="1">
            <a:off x="7608644" y="3382320"/>
            <a:ext cx="99961" cy="39672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12">
        <p15:prstTrans prst="peelOff"/>
      </p:transition>
    </mc:Choice>
    <mc:Fallback xmlns="">
      <p:transition spd="slow" advTm="2912">
        <p:fade/>
      </p:transition>
    </mc:Fallback>
  </mc:AlternateContent>
</p:sld>
</file>

<file path=ppt/theme/theme1.xml><?xml version="1.0" encoding="utf-8"?>
<a:theme xmlns:a="http://schemas.openxmlformats.org/drawingml/2006/main" name="Enjoy Norway Minitheme by Slidesgo">
  <a:themeElements>
    <a:clrScheme name="Simple Light">
      <a:dk1>
        <a:srgbClr val="000626"/>
      </a:dk1>
      <a:lt1>
        <a:srgbClr val="FFFFFF"/>
      </a:lt1>
      <a:dk2>
        <a:srgbClr val="010F5C"/>
      </a:dk2>
      <a:lt2>
        <a:srgbClr val="00BD85"/>
      </a:lt2>
      <a:accent1>
        <a:srgbClr val="02BC87"/>
      </a:accent1>
      <a:accent2>
        <a:srgbClr val="4D346B"/>
      </a:accent2>
      <a:accent3>
        <a:srgbClr val="9090F1"/>
      </a:accent3>
      <a:accent4>
        <a:srgbClr val="A078D8"/>
      </a:accent4>
      <a:accent5>
        <a:srgbClr val="8BE7D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774</Words>
  <Application>Microsoft Office PowerPoint</Application>
  <PresentationFormat>On-screen Show (16:9)</PresentationFormat>
  <Paragraphs>139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Courier New</vt:lpstr>
      <vt:lpstr>Arial</vt:lpstr>
      <vt:lpstr>Proxima Nova</vt:lpstr>
      <vt:lpstr>Open Sans</vt:lpstr>
      <vt:lpstr>Proxima Nova Semibold</vt:lpstr>
      <vt:lpstr>Google Sans</vt:lpstr>
      <vt:lpstr>Josefin Sans</vt:lpstr>
      <vt:lpstr>Bebas Neue</vt:lpstr>
      <vt:lpstr>Enjoy Norway Minitheme by Slidesgo</vt:lpstr>
      <vt:lpstr>Slidesgo Final Pages</vt:lpstr>
      <vt:lpstr>Thyroid Disease Classification</vt:lpstr>
      <vt:lpstr>CONTENTS</vt:lpstr>
      <vt:lpstr>INTRODUCTION</vt:lpstr>
      <vt:lpstr>Impact of thyroid diseases</vt:lpstr>
      <vt:lpstr>Cleaning &amp; preprocessing </vt:lpstr>
      <vt:lpstr>Concatenate csv files data</vt:lpstr>
      <vt:lpstr>Main Steps :</vt:lpstr>
      <vt:lpstr>Prepare for modeling</vt:lpstr>
      <vt:lpstr>Continue ..Project steps</vt:lpstr>
      <vt:lpstr>Models' evaluation</vt:lpstr>
      <vt:lpstr>Evaluation  Cross validation &amp;hyperprameter tuning</vt:lpstr>
      <vt:lpstr>Feature Importance</vt:lpstr>
      <vt:lpstr>EDA questions?</vt:lpstr>
      <vt:lpstr>Number of buildings in each grade of damage.</vt:lpstr>
      <vt:lpstr>Class -VS Age</vt:lpstr>
      <vt:lpstr>Correlation matrix of num. columns.</vt:lpstr>
      <vt:lpstr>T3 vs class</vt:lpstr>
      <vt:lpstr>Tumor count</vt:lpstr>
      <vt:lpstr>Chi square test summary</vt:lpstr>
      <vt:lpstr>Deployment 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ENJOY NORWAY MINITHEME</dc:title>
  <cp:lastModifiedBy>20512019200992@medicine.zu.edu.eg</cp:lastModifiedBy>
  <cp:revision>11</cp:revision>
  <dcterms:modified xsi:type="dcterms:W3CDTF">2024-03-05T12:56:37Z</dcterms:modified>
</cp:coreProperties>
</file>